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3"/>
  </p:notesMasterIdLst>
  <p:handoutMasterIdLst>
    <p:handoutMasterId r:id="rId24"/>
  </p:handoutMasterIdLst>
  <p:sldIdLst>
    <p:sldId id="265" r:id="rId6"/>
    <p:sldId id="256" r:id="rId7"/>
    <p:sldId id="258" r:id="rId8"/>
    <p:sldId id="263" r:id="rId9"/>
    <p:sldId id="320" r:id="rId10"/>
    <p:sldId id="319" r:id="rId11"/>
    <p:sldId id="307" r:id="rId12"/>
    <p:sldId id="310" r:id="rId13"/>
    <p:sldId id="266" r:id="rId14"/>
    <p:sldId id="313" r:id="rId15"/>
    <p:sldId id="315" r:id="rId16"/>
    <p:sldId id="314" r:id="rId17"/>
    <p:sldId id="316" r:id="rId18"/>
    <p:sldId id="317" r:id="rId19"/>
    <p:sldId id="312" r:id="rId20"/>
    <p:sldId id="318" r:id="rId21"/>
    <p:sldId id="273" r:id="rId22"/>
  </p:sldIdLst>
  <p:sldSz cx="12192000" cy="6858000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E4C"/>
    <a:srgbClr val="00FF99"/>
    <a:srgbClr val="004521"/>
    <a:srgbClr val="E7F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4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image" Target="../media/image16.png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5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6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svg"/><Relationship Id="rId1" Type="http://schemas.openxmlformats.org/officeDocument/2006/relationships/image" Target="../media/image7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svg"/><Relationship Id="rId1" Type="http://schemas.openxmlformats.org/officeDocument/2006/relationships/image" Target="../media/image8.pn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9.png"/><Relationship Id="rId6" Type="http://schemas.openxmlformats.org/officeDocument/2006/relationships/image" Target="../media/image19.sv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13.png"/><Relationship Id="rId14" Type="http://schemas.openxmlformats.org/officeDocument/2006/relationships/image" Target="../media/image27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image" Target="../media/image16.png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5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6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svg"/><Relationship Id="rId1" Type="http://schemas.openxmlformats.org/officeDocument/2006/relationships/image" Target="../media/image7.pn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svg"/><Relationship Id="rId1" Type="http://schemas.openxmlformats.org/officeDocument/2006/relationships/image" Target="../media/image8.pn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9.png"/><Relationship Id="rId6" Type="http://schemas.openxmlformats.org/officeDocument/2006/relationships/image" Target="../media/image19.sv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13.png"/><Relationship Id="rId1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46479D-2700-4C1C-A6A6-00CA7301B678}" type="doc">
      <dgm:prSet loTypeId="urn:microsoft.com/office/officeart/2005/8/layout/bProcess3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710602B9-0EE6-4FED-8A2C-8FE48023F39B}">
      <dgm:prSet phldrT="[Texto]" custT="1"/>
      <dgm:spPr/>
      <dgm:t>
        <a:bodyPr/>
        <a:lstStyle/>
        <a:p>
          <a:pPr algn="ctr"/>
          <a:r>
            <a:rPr lang="es-CO" sz="1400" b="1" dirty="0">
              <a:latin typeface="+mj-lt"/>
            </a:rPr>
            <a:t>Resolución 1220 del 2010</a:t>
          </a:r>
        </a:p>
      </dgm:t>
    </dgm:pt>
    <dgm:pt modelId="{B02E9623-9812-4D0E-9EB1-52332095AEFB}" type="parTrans" cxnId="{21C2DCA2-F216-44CD-8BED-642AB0F91749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19CE8DD2-9E97-4D35-8A8C-7B7C8F6DE012}" type="sibTrans" cxnId="{21C2DCA2-F216-44CD-8BED-642AB0F91749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30168AF3-FB5C-4692-921F-029ED4BA2588}">
      <dgm:prSet phldrT="[Texto]" custT="1"/>
      <dgm:spPr/>
      <dgm:t>
        <a:bodyPr/>
        <a:lstStyle/>
        <a:p>
          <a:pPr algn="ctr"/>
          <a:r>
            <a:rPr lang="es-CO" sz="1400" b="1" dirty="0">
              <a:latin typeface="+mj-lt"/>
            </a:rPr>
            <a:t>Ley 9 de 1979</a:t>
          </a:r>
        </a:p>
      </dgm:t>
    </dgm:pt>
    <dgm:pt modelId="{17BAC1B9-B7BA-4E92-8C52-870733A78910}" type="sibTrans" cxnId="{CDA2E0B2-B25D-4311-A539-4FBC7174A9D0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2D71186D-9E78-4ADB-B7A2-FACA4E2E5E39}" type="parTrans" cxnId="{CDA2E0B2-B25D-4311-A539-4FBC7174A9D0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F3AFBD39-EDAF-4CF1-9D38-79551E6C0FA5}">
      <dgm:prSet phldrT="[Texto]" custT="1"/>
      <dgm:spPr>
        <a:solidFill>
          <a:schemeClr val="accent1">
            <a:lumMod val="75000"/>
          </a:schemeClr>
        </a:solidFill>
        <a:ln w="76200"/>
      </dgm:spPr>
      <dgm:t>
        <a:bodyPr/>
        <a:lstStyle/>
        <a:p>
          <a:pPr algn="ctr"/>
          <a:r>
            <a:rPr lang="es-CO" sz="1200" b="1" dirty="0">
              <a:latin typeface="+mj-lt"/>
            </a:rPr>
            <a:t>Constitución Política de Colombia de 1991 (Artículo 298)</a:t>
          </a:r>
        </a:p>
      </dgm:t>
    </dgm:pt>
    <dgm:pt modelId="{B19C4B8E-EE52-47AC-8ACD-785B998682CA}" type="sibTrans" cxnId="{5DD2563C-CC31-46F4-8262-FEC4367EFF79}">
      <dgm:prSet custT="1"/>
      <dgm:spPr/>
      <dgm:t>
        <a:bodyPr/>
        <a:lstStyle/>
        <a:p>
          <a:pPr algn="ctr"/>
          <a:endParaRPr lang="es-CO" sz="1400" b="1" dirty="0">
            <a:latin typeface="+mj-lt"/>
          </a:endParaRPr>
        </a:p>
      </dgm:t>
    </dgm:pt>
    <dgm:pt modelId="{D2D83CA6-144A-4B72-A2BE-92FFEF6819AE}" type="parTrans" cxnId="{5DD2563C-CC31-46F4-8262-FEC4367EFF79}">
      <dgm:prSet/>
      <dgm:spPr/>
      <dgm:t>
        <a:bodyPr/>
        <a:lstStyle/>
        <a:p>
          <a:pPr algn="ctr"/>
          <a:endParaRPr lang="es-CO" sz="1400" b="1">
            <a:latin typeface="+mj-lt"/>
          </a:endParaRPr>
        </a:p>
      </dgm:t>
    </dgm:pt>
    <dgm:pt modelId="{F4C772CD-1EC1-4133-B738-29588D2261B4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s-CO" sz="1400" b="1" dirty="0">
              <a:latin typeface="+mj-lt"/>
            </a:rPr>
            <a:t>Ley 100 de 1993</a:t>
          </a:r>
        </a:p>
      </dgm:t>
    </dgm:pt>
    <dgm:pt modelId="{6425BAFD-222A-474B-B3CE-C9E9312212B8}" type="sibTrans" cxnId="{099F2E7B-46A2-4C45-9015-F749855365E9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64681D1D-EB5A-4B67-BC0F-2E5EB766AB8A}" type="parTrans" cxnId="{099F2E7B-46A2-4C45-9015-F749855365E9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7FBC3EEA-5EBF-4073-BBA5-E6AE0F75D9A4}">
      <dgm:prSet phldrT="[Texto]" custT="1"/>
      <dgm:spPr/>
      <dgm:t>
        <a:bodyPr/>
        <a:lstStyle/>
        <a:p>
          <a:pPr algn="ctr"/>
          <a:r>
            <a:rPr lang="es-CO" sz="1400" b="1" dirty="0">
              <a:latin typeface="+mj-lt"/>
            </a:rPr>
            <a:t>Decreto 1769 de 1994</a:t>
          </a:r>
        </a:p>
      </dgm:t>
    </dgm:pt>
    <dgm:pt modelId="{CE2EAB88-1220-4A51-87C3-7D7AB19668CF}" type="sibTrans" cxnId="{5BFEE39A-04B5-40F5-B14D-706E3FA48DF0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7F97F5D4-9A0B-49B5-979B-7C0701FAAFF3}" type="parTrans" cxnId="{5BFEE39A-04B5-40F5-B14D-706E3FA48DF0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1E2B3255-4959-446E-B8C2-DAC1ACACB910}">
      <dgm:prSet phldrT="[Texto]" custT="1"/>
      <dgm:spPr/>
      <dgm:t>
        <a:bodyPr/>
        <a:lstStyle/>
        <a:p>
          <a:pPr algn="ctr"/>
          <a:r>
            <a:rPr lang="es-CO" sz="1400" b="1" dirty="0">
              <a:latin typeface="+mj-lt"/>
            </a:rPr>
            <a:t>Ley 152 de 1994</a:t>
          </a:r>
        </a:p>
      </dgm:t>
    </dgm:pt>
    <dgm:pt modelId="{1EB9041B-7B6A-47F0-A0E1-1EBD9DF6FA3C}" type="sibTrans" cxnId="{2EB60E28-C18A-42F1-A0EF-2D9756F6127E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C8A87327-F0C5-4CB4-B556-00FD2476017A}" type="parTrans" cxnId="{2EB60E28-C18A-42F1-A0EF-2D9756F6127E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A5872B3C-9C13-480F-A296-7938659329D6}">
      <dgm:prSet phldrT="[Texto]" custT="1"/>
      <dgm:spPr/>
      <dgm:t>
        <a:bodyPr/>
        <a:lstStyle/>
        <a:p>
          <a:pPr algn="ctr"/>
          <a:r>
            <a:rPr lang="es-CO" sz="1400" b="1" dirty="0">
              <a:latin typeface="+mj-lt"/>
            </a:rPr>
            <a:t>Ley 715 de 2001</a:t>
          </a:r>
        </a:p>
      </dgm:t>
    </dgm:pt>
    <dgm:pt modelId="{3015613D-E69C-4E28-9CF9-E95ED0DA9FFE}" type="sibTrans" cxnId="{456A265D-ACF6-4C26-AD5C-EF9155B6518C}">
      <dgm:prSet custT="1"/>
      <dgm:spPr/>
      <dgm:t>
        <a:bodyPr/>
        <a:lstStyle/>
        <a:p>
          <a:pPr algn="ctr"/>
          <a:endParaRPr lang="es-CO" sz="1400" b="1" dirty="0">
            <a:latin typeface="+mj-lt"/>
          </a:endParaRPr>
        </a:p>
      </dgm:t>
    </dgm:pt>
    <dgm:pt modelId="{B4A12C40-9147-4530-93EF-80C6714F7576}" type="parTrans" cxnId="{456A265D-ACF6-4C26-AD5C-EF9155B6518C}">
      <dgm:prSet/>
      <dgm:spPr/>
      <dgm:t>
        <a:bodyPr/>
        <a:lstStyle/>
        <a:p>
          <a:pPr algn="ctr"/>
          <a:endParaRPr lang="es-CO" sz="1400" b="1">
            <a:latin typeface="+mj-lt"/>
          </a:endParaRPr>
        </a:p>
      </dgm:t>
    </dgm:pt>
    <dgm:pt modelId="{2B4E2160-342A-41B2-8D37-A56BD3412C61}">
      <dgm:prSet phldrT="[Texto]" custT="1"/>
      <dgm:spPr/>
      <dgm:t>
        <a:bodyPr/>
        <a:lstStyle/>
        <a:p>
          <a:pPr algn="ctr"/>
          <a:r>
            <a:rPr lang="es-CO" sz="1400" b="1" dirty="0">
              <a:latin typeface="+mj-lt"/>
            </a:rPr>
            <a:t>Decreto 3518 de 2006</a:t>
          </a:r>
        </a:p>
      </dgm:t>
    </dgm:pt>
    <dgm:pt modelId="{55A3D738-79B7-4B75-8926-3EE7218993E2}" type="sibTrans" cxnId="{08FF4DED-F783-48BA-A2F8-A4332DD56C6A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99C312D8-8E43-426E-9A9D-0820C37B222E}" type="parTrans" cxnId="{08FF4DED-F783-48BA-A2F8-A4332DD56C6A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41F1B8D8-F098-4C43-BF44-C05C9CB90F7B}">
      <dgm:prSet phldrT="[Texto]" custT="1"/>
      <dgm:spPr/>
      <dgm:t>
        <a:bodyPr/>
        <a:lstStyle/>
        <a:p>
          <a:pPr algn="ctr"/>
          <a:r>
            <a:rPr lang="es-CO" sz="1400" b="1" dirty="0">
              <a:latin typeface="+mj-lt"/>
            </a:rPr>
            <a:t>Decreto 1011 de 2006</a:t>
          </a:r>
        </a:p>
      </dgm:t>
    </dgm:pt>
    <dgm:pt modelId="{B17C3AAB-0FD5-40DF-AEDD-BD197F334B74}" type="sibTrans" cxnId="{7304CF30-FE74-4140-90D0-5378E94D0B24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5DABE8B2-A3D9-4765-9006-E45209C99407}" type="parTrans" cxnId="{7304CF30-FE74-4140-90D0-5378E94D0B24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9471097E-F2DD-4131-9131-892912921B2D}">
      <dgm:prSet phldrT="[Texto]" custT="1"/>
      <dgm:spPr/>
      <dgm:t>
        <a:bodyPr/>
        <a:lstStyle/>
        <a:p>
          <a:pPr algn="ctr"/>
          <a:r>
            <a:rPr lang="es-CO" sz="1400" b="1" dirty="0">
              <a:latin typeface="+mj-lt"/>
            </a:rPr>
            <a:t>Resolución  3042 de 2007</a:t>
          </a:r>
        </a:p>
      </dgm:t>
    </dgm:pt>
    <dgm:pt modelId="{617B48C0-2A18-46A4-83FB-4A257E859273}" type="sibTrans" cxnId="{E811D449-CDA6-42B2-A38E-A7033FBFD39B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0AD26C5F-55CA-41AE-A565-B4C0CBAD15A5}" type="parTrans" cxnId="{E811D449-CDA6-42B2-A38E-A7033FBFD39B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CAFA5B1D-D4F1-4E17-8781-EE29D041230F}">
      <dgm:prSet phldrT="[Texto]" custT="1"/>
      <dgm:spPr>
        <a:solidFill>
          <a:srgbClr val="00FF99"/>
        </a:solidFill>
      </dgm:spPr>
      <dgm:t>
        <a:bodyPr/>
        <a:lstStyle/>
        <a:p>
          <a:pPr algn="ctr"/>
          <a:r>
            <a:rPr lang="es-CO" sz="1400" b="1" dirty="0">
              <a:solidFill>
                <a:schemeClr val="bg1"/>
              </a:solidFill>
              <a:latin typeface="+mj-lt"/>
            </a:rPr>
            <a:t>Ley 1122 de 2007</a:t>
          </a:r>
        </a:p>
      </dgm:t>
    </dgm:pt>
    <dgm:pt modelId="{D3C33771-173D-4AB6-B7D7-583BA2F33DCC}" type="sibTrans" cxnId="{A63A78F3-92ED-4095-94F7-B1E8E1EE6F63}">
      <dgm:prSet custT="1"/>
      <dgm:spPr/>
      <dgm:t>
        <a:bodyPr/>
        <a:lstStyle/>
        <a:p>
          <a:pPr algn="ctr"/>
          <a:endParaRPr lang="es-CO" sz="1400" b="1" dirty="0">
            <a:latin typeface="+mj-lt"/>
          </a:endParaRPr>
        </a:p>
      </dgm:t>
    </dgm:pt>
    <dgm:pt modelId="{C7696C67-C3CF-48A8-A687-ECFAC966ECA6}" type="parTrans" cxnId="{A63A78F3-92ED-4095-94F7-B1E8E1EE6F63}">
      <dgm:prSet/>
      <dgm:spPr/>
      <dgm:t>
        <a:bodyPr/>
        <a:lstStyle/>
        <a:p>
          <a:pPr algn="ctr"/>
          <a:endParaRPr lang="es-CO" sz="1400" b="1">
            <a:latin typeface="+mj-lt"/>
          </a:endParaRPr>
        </a:p>
      </dgm:t>
    </dgm:pt>
    <dgm:pt modelId="{4B3B21BC-9D99-4327-A4C1-ADC0E7F67242}">
      <dgm:prSet phldrT="[Texto]" custT="1"/>
      <dgm:spPr>
        <a:solidFill>
          <a:srgbClr val="00FF99"/>
        </a:solidFill>
      </dgm:spPr>
      <dgm:t>
        <a:bodyPr/>
        <a:lstStyle/>
        <a:p>
          <a:pPr algn="ctr"/>
          <a:r>
            <a:rPr lang="es-CO" sz="1400" b="1">
              <a:latin typeface="+mj-lt"/>
            </a:rPr>
            <a:t>Ley 1438 de 2011</a:t>
          </a:r>
          <a:endParaRPr lang="es-CO" sz="1400" b="1" dirty="0">
            <a:latin typeface="+mj-lt"/>
          </a:endParaRPr>
        </a:p>
      </dgm:t>
    </dgm:pt>
    <dgm:pt modelId="{A6121356-9E2E-408F-9E54-7D2AD19833E1}" type="parTrans" cxnId="{E0CE65E7-CA54-4AAE-9B83-99203A6ED9ED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8D801D19-FC8F-4D14-BB60-DBDBE0A39163}" type="sibTrans" cxnId="{E0CE65E7-CA54-4AAE-9B83-99203A6ED9ED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2D3E572B-E6E7-431C-BE24-0773C483A11B}">
      <dgm:prSet phldrT="[Texto]" custT="1"/>
      <dgm:spPr/>
      <dgm:t>
        <a:bodyPr/>
        <a:lstStyle/>
        <a:p>
          <a:r>
            <a:rPr lang="es-CO" sz="1400" b="1" dirty="0">
              <a:latin typeface="+mj-lt"/>
            </a:rPr>
            <a:t>Decreto 4747 de 2011</a:t>
          </a:r>
        </a:p>
      </dgm:t>
    </dgm:pt>
    <dgm:pt modelId="{135EE949-9A4A-4B38-B843-E49793F0BE97}" type="parTrans" cxnId="{8A521673-301A-431C-AFFA-07B39C06626D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04AF1CC4-957B-4439-8651-D88A98993F1F}" type="sibTrans" cxnId="{8A521673-301A-431C-AFFA-07B39C06626D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019693E9-FC71-4C3B-9CDD-0EE9FDC5C37E}">
      <dgm:prSet phldrT="[Texto]" custT="1"/>
      <dgm:spPr>
        <a:solidFill>
          <a:srgbClr val="00FF99"/>
        </a:solidFill>
      </dgm:spPr>
      <dgm:t>
        <a:bodyPr/>
        <a:lstStyle/>
        <a:p>
          <a:r>
            <a:rPr lang="es-CO" sz="1400" b="1" dirty="0">
              <a:latin typeface="+mj-lt"/>
            </a:rPr>
            <a:t>Decreto 019 de 2012</a:t>
          </a:r>
        </a:p>
      </dgm:t>
    </dgm:pt>
    <dgm:pt modelId="{1AD73D74-78B9-4A0F-B49C-C61FAEA84CA7}" type="parTrans" cxnId="{3F607DDD-A76E-4E9B-89D0-F410FE719016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07685ED1-C505-4C44-B116-783E671DE080}" type="sibTrans" cxnId="{3F607DDD-A76E-4E9B-89D0-F410FE719016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E3C726CF-2E08-44CB-8353-9593788924B9}">
      <dgm:prSet phldrT="[Texto]" custT="1"/>
      <dgm:spPr/>
      <dgm:t>
        <a:bodyPr/>
        <a:lstStyle/>
        <a:p>
          <a:r>
            <a:rPr lang="es-CO" sz="1400" b="1" dirty="0">
              <a:latin typeface="+mj-lt"/>
            </a:rPr>
            <a:t>Resolución 1841 de 2013</a:t>
          </a:r>
        </a:p>
      </dgm:t>
    </dgm:pt>
    <dgm:pt modelId="{56670EEA-B65A-478B-85CD-EB8EE0DB079E}" type="parTrans" cxnId="{DF7BE32A-9557-479C-9CDB-2B0A54497C99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454C83DB-D20D-4621-8408-33385B60B956}" type="sibTrans" cxnId="{DF7BE32A-9557-479C-9CDB-2B0A54497C99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D7BBA43E-032E-455D-825A-1B1E84FDF0DA}">
      <dgm:prSet phldrT="[Texto]" custT="1"/>
      <dgm:spPr/>
      <dgm:t>
        <a:bodyPr/>
        <a:lstStyle/>
        <a:p>
          <a:pPr>
            <a:buNone/>
          </a:pPr>
          <a:r>
            <a:rPr lang="es-CO" sz="1400" b="1" dirty="0">
              <a:latin typeface="+mj-lt"/>
            </a:rPr>
            <a:t>Resolución 2003 de 2014</a:t>
          </a:r>
        </a:p>
      </dgm:t>
    </dgm:pt>
    <dgm:pt modelId="{292308C5-4132-41A0-890C-2DAE6714F312}" type="parTrans" cxnId="{F2995DFB-B986-4DA7-98E3-090750038AE2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CDBB834C-3A64-40C9-9372-79D87327EDCF}" type="sibTrans" cxnId="{F2995DFB-B986-4DA7-98E3-090750038AE2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A19661CE-702C-4B99-B15A-AA0D3E8F3087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CO" sz="1400" b="1" dirty="0">
              <a:latin typeface="+mj-lt"/>
            </a:rPr>
            <a:t>Ley 1751 de 2015</a:t>
          </a:r>
        </a:p>
      </dgm:t>
    </dgm:pt>
    <dgm:pt modelId="{C3F9F434-7297-409A-B950-C828185970D6}" type="parTrans" cxnId="{74CB54E7-A0DD-4A6E-B955-B83E7188D47A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2946BD6F-1569-44E4-B5F2-F823195BF208}" type="sibTrans" cxnId="{74CB54E7-A0DD-4A6E-B955-B83E7188D47A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65A2EDD6-4D1C-4302-9FC6-74148AD47D4B}">
      <dgm:prSet phldrT="[Texto]" custT="1"/>
      <dgm:spPr/>
      <dgm:t>
        <a:bodyPr/>
        <a:lstStyle/>
        <a:p>
          <a:r>
            <a:rPr lang="es-CO" sz="1400" b="1" dirty="0">
              <a:latin typeface="+mj-lt"/>
            </a:rPr>
            <a:t>Resolución 1536 de 2015</a:t>
          </a:r>
        </a:p>
      </dgm:t>
    </dgm:pt>
    <dgm:pt modelId="{DC5FFEE9-FF76-42FF-B999-83AE23589652}" type="parTrans" cxnId="{9B2326DF-CC17-4B68-96DC-D98F27825648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FBD75351-0D22-4682-B07B-07C566D8CEC2}" type="sibTrans" cxnId="{9B2326DF-CC17-4B68-96DC-D98F27825648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094770E9-6804-494D-8D2B-6AF38577EA75}">
      <dgm:prSet phldrT="[Texto]" custT="1"/>
      <dgm:spPr>
        <a:solidFill>
          <a:srgbClr val="00B050"/>
        </a:solidFill>
      </dgm:spPr>
      <dgm:t>
        <a:bodyPr/>
        <a:lstStyle/>
        <a:p>
          <a:pPr>
            <a:buNone/>
          </a:pPr>
          <a:r>
            <a:rPr lang="es-CO" sz="1400" b="1" dirty="0">
              <a:latin typeface="+mj-lt"/>
            </a:rPr>
            <a:t>Resolución 1441 de 2016</a:t>
          </a:r>
        </a:p>
      </dgm:t>
    </dgm:pt>
    <dgm:pt modelId="{13E1992A-3CCC-46ED-B2CB-D257F283F8B8}" type="parTrans" cxnId="{0A4C8C0A-B5E7-4E7E-AFD2-B491467E9280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DE0D857E-BE9D-469B-BE7A-0AAB33839A75}" type="sibTrans" cxnId="{0A4C8C0A-B5E7-4E7E-AFD2-B491467E9280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4E721FF8-12D1-4933-9800-ACDBC687CD94}">
      <dgm:prSet phldrT="[Texto]" custT="1"/>
      <dgm:spPr/>
      <dgm:t>
        <a:bodyPr/>
        <a:lstStyle/>
        <a:p>
          <a:r>
            <a:rPr lang="es-CO" sz="1400" b="1" dirty="0">
              <a:latin typeface="+mj-lt"/>
            </a:rPr>
            <a:t>Resolución 429 de 2016</a:t>
          </a:r>
        </a:p>
      </dgm:t>
    </dgm:pt>
    <dgm:pt modelId="{1E6CD527-2ECE-4055-8BE4-FF086E26158C}" type="parTrans" cxnId="{D945FFFB-166A-4DB9-B0A2-73DC4849BA77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B0C3A182-2239-4EA2-B754-6BAD728E758A}" type="sibTrans" cxnId="{D945FFFB-166A-4DB9-B0A2-73DC4849BA77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40C1B7B9-0072-4FDA-A7C5-BDF9B8C6DD8E}">
      <dgm:prSet phldrT="[Texto]" custT="1"/>
      <dgm:spPr/>
      <dgm:t>
        <a:bodyPr/>
        <a:lstStyle/>
        <a:p>
          <a:r>
            <a:rPr lang="es-CO" sz="1400" b="1" dirty="0">
              <a:latin typeface="+mj-lt"/>
            </a:rPr>
            <a:t>Decreto 780 de 2016</a:t>
          </a:r>
        </a:p>
      </dgm:t>
    </dgm:pt>
    <dgm:pt modelId="{4B70339F-E77B-4B5B-A5A6-898E79AF296B}" type="parTrans" cxnId="{82470572-928B-4CE2-B2CE-6B500D3D70B0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59551BB4-52BB-4B3F-9E52-0A59B324FF0E}" type="sibTrans" cxnId="{82470572-928B-4CE2-B2CE-6B500D3D70B0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32964623-1F35-46B8-A2A5-458AC4B0567F}">
      <dgm:prSet phldrT="[Texto]" custT="1"/>
      <dgm:spPr/>
      <dgm:t>
        <a:bodyPr/>
        <a:lstStyle/>
        <a:p>
          <a:r>
            <a:rPr lang="es-CO" sz="1400" b="1" dirty="0">
              <a:latin typeface="+mj-lt"/>
            </a:rPr>
            <a:t>Resolución 3202 de 2016</a:t>
          </a:r>
        </a:p>
      </dgm:t>
    </dgm:pt>
    <dgm:pt modelId="{2E80F8A9-D936-4518-84F8-B8A36518E259}" type="parTrans" cxnId="{4485AC8D-2698-4476-B00E-F8499FED8158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CFBC21E6-C2D5-4264-A08A-4B2082EC1DFC}" type="sibTrans" cxnId="{4485AC8D-2698-4476-B00E-F8499FED8158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A99EDE4F-8DBF-4D37-A8E4-46F6930FF2EE}">
      <dgm:prSet phldrT="[Texto]" custT="1"/>
      <dgm:spPr/>
      <dgm:t>
        <a:bodyPr/>
        <a:lstStyle/>
        <a:p>
          <a:r>
            <a:rPr lang="es-CO" sz="1400" b="1" dirty="0">
              <a:latin typeface="+mj-lt"/>
            </a:rPr>
            <a:t>Resolución 3280 de 2018</a:t>
          </a:r>
        </a:p>
      </dgm:t>
    </dgm:pt>
    <dgm:pt modelId="{EA7CC4E8-A00A-4AE1-962D-83BEB981010A}" type="parTrans" cxnId="{B3D31B59-3061-4768-82DD-0F4B558823F1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B106F0D8-26E5-4EC5-89EB-59EDBB81440B}" type="sibTrans" cxnId="{B3D31B59-3061-4768-82DD-0F4B558823F1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8309FC02-00AF-481C-A49D-12E784256A3E}">
      <dgm:prSet phldrT="[Texto]" custT="1"/>
      <dgm:spPr/>
      <dgm:t>
        <a:bodyPr/>
        <a:lstStyle/>
        <a:p>
          <a:r>
            <a:rPr lang="es-CO" sz="1400" b="1" dirty="0">
              <a:latin typeface="+mj-lt"/>
            </a:rPr>
            <a:t>Resolución 276 de 2019</a:t>
          </a:r>
        </a:p>
      </dgm:t>
    </dgm:pt>
    <dgm:pt modelId="{96B0A80E-6F81-43AB-8D18-711D4F28D4F7}" type="parTrans" cxnId="{F927BE2C-388D-4800-8248-0610DFAD667F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6D2709BE-E920-45BB-8C7B-5F5E7BD6B8B8}" type="sibTrans" cxnId="{F927BE2C-388D-4800-8248-0610DFAD667F}">
      <dgm:prSet custT="1"/>
      <dgm:spPr/>
      <dgm:t>
        <a:bodyPr/>
        <a:lstStyle/>
        <a:p>
          <a:endParaRPr lang="es-CO" sz="1400" b="1">
            <a:latin typeface="+mj-lt"/>
          </a:endParaRPr>
        </a:p>
      </dgm:t>
    </dgm:pt>
    <dgm:pt modelId="{8DD2A63D-5A91-403E-8087-A929D6D40376}">
      <dgm:prSet phldrT="[Texto]" custT="1"/>
      <dgm:spPr>
        <a:solidFill>
          <a:srgbClr val="46AE4C"/>
        </a:solidFill>
      </dgm:spPr>
      <dgm:t>
        <a:bodyPr/>
        <a:lstStyle/>
        <a:p>
          <a:r>
            <a:rPr lang="es-CO" sz="1400" b="1" dirty="0">
              <a:solidFill>
                <a:schemeClr val="bg1"/>
              </a:solidFill>
              <a:latin typeface="+mj-lt"/>
            </a:rPr>
            <a:t>Ley 1949 de 2019</a:t>
          </a:r>
          <a:endParaRPr lang="es-CO" sz="1400" b="1" dirty="0">
            <a:latin typeface="+mj-lt"/>
          </a:endParaRPr>
        </a:p>
      </dgm:t>
    </dgm:pt>
    <dgm:pt modelId="{5776564A-03CD-47C4-A829-D1E4AC7C23B5}" type="parTrans" cxnId="{0EF3D5EB-29F9-4CF8-8679-58955704A29A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530D24B9-68DF-42F4-B949-DAE0F5BAF343}" type="sibTrans" cxnId="{0EF3D5EB-29F9-4CF8-8679-58955704A29A}">
      <dgm:prSet/>
      <dgm:spPr/>
      <dgm:t>
        <a:bodyPr/>
        <a:lstStyle/>
        <a:p>
          <a:endParaRPr lang="es-CO" sz="1400" b="1">
            <a:latin typeface="+mj-lt"/>
          </a:endParaRPr>
        </a:p>
      </dgm:t>
    </dgm:pt>
    <dgm:pt modelId="{87E5F80F-793F-4055-9994-9857A584726D}" type="pres">
      <dgm:prSet presAssocID="{7F46479D-2700-4C1C-A6A6-00CA7301B6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7ACE090-2420-4573-9268-3170AF72EBB9}" type="pres">
      <dgm:prSet presAssocID="{30168AF3-FB5C-4692-921F-029ED4BA2588}" presName="node" presStyleLbl="node1" presStyleIdx="0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5B44911-8EFD-489E-96EB-C4D276C979E7}" type="pres">
      <dgm:prSet presAssocID="{17BAC1B9-B7BA-4E92-8C52-870733A78910}" presName="sibTrans" presStyleLbl="sibTrans1D1" presStyleIdx="0" presStyleCnt="24"/>
      <dgm:spPr/>
      <dgm:t>
        <a:bodyPr/>
        <a:lstStyle/>
        <a:p>
          <a:endParaRPr lang="es-CO"/>
        </a:p>
      </dgm:t>
    </dgm:pt>
    <dgm:pt modelId="{464A873D-10E3-457F-92BE-FE8D2AEDC362}" type="pres">
      <dgm:prSet presAssocID="{17BAC1B9-B7BA-4E92-8C52-870733A78910}" presName="connectorText" presStyleLbl="sibTrans1D1" presStyleIdx="0" presStyleCnt="24"/>
      <dgm:spPr/>
      <dgm:t>
        <a:bodyPr/>
        <a:lstStyle/>
        <a:p>
          <a:endParaRPr lang="es-CO"/>
        </a:p>
      </dgm:t>
    </dgm:pt>
    <dgm:pt modelId="{BCEE72B1-AA16-48AE-AA82-6EEC611E74A3}" type="pres">
      <dgm:prSet presAssocID="{F3AFBD39-EDAF-4CF1-9D38-79551E6C0FA5}" presName="node" presStyleLbl="node1" presStyleIdx="1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1983C2-391E-4BD3-A5C0-EF6C70D23BA5}" type="pres">
      <dgm:prSet presAssocID="{B19C4B8E-EE52-47AC-8ACD-785B998682CA}" presName="sibTrans" presStyleLbl="sibTrans1D1" presStyleIdx="1" presStyleCnt="24"/>
      <dgm:spPr/>
      <dgm:t>
        <a:bodyPr/>
        <a:lstStyle/>
        <a:p>
          <a:endParaRPr lang="es-CO"/>
        </a:p>
      </dgm:t>
    </dgm:pt>
    <dgm:pt modelId="{41463FCC-0248-40C7-8AC8-2E3CA755DF15}" type="pres">
      <dgm:prSet presAssocID="{B19C4B8E-EE52-47AC-8ACD-785B998682CA}" presName="connectorText" presStyleLbl="sibTrans1D1" presStyleIdx="1" presStyleCnt="24"/>
      <dgm:spPr/>
      <dgm:t>
        <a:bodyPr/>
        <a:lstStyle/>
        <a:p>
          <a:endParaRPr lang="es-CO"/>
        </a:p>
      </dgm:t>
    </dgm:pt>
    <dgm:pt modelId="{3B6941E0-D2E2-4B9A-8446-42235FD4920B}" type="pres">
      <dgm:prSet presAssocID="{F4C772CD-1EC1-4133-B738-29588D2261B4}" presName="node" presStyleLbl="node1" presStyleIdx="2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6411204-DDCC-427D-8B0D-8A6B662163D4}" type="pres">
      <dgm:prSet presAssocID="{6425BAFD-222A-474B-B3CE-C9E9312212B8}" presName="sibTrans" presStyleLbl="sibTrans1D1" presStyleIdx="2" presStyleCnt="24"/>
      <dgm:spPr/>
      <dgm:t>
        <a:bodyPr/>
        <a:lstStyle/>
        <a:p>
          <a:endParaRPr lang="es-CO"/>
        </a:p>
      </dgm:t>
    </dgm:pt>
    <dgm:pt modelId="{8E4D6FFB-FF1D-4A41-B69B-8C1A295741CB}" type="pres">
      <dgm:prSet presAssocID="{6425BAFD-222A-474B-B3CE-C9E9312212B8}" presName="connectorText" presStyleLbl="sibTrans1D1" presStyleIdx="2" presStyleCnt="24"/>
      <dgm:spPr/>
      <dgm:t>
        <a:bodyPr/>
        <a:lstStyle/>
        <a:p>
          <a:endParaRPr lang="es-CO"/>
        </a:p>
      </dgm:t>
    </dgm:pt>
    <dgm:pt modelId="{39AF9670-FF0D-4C5F-A421-AA7B8CAB39F4}" type="pres">
      <dgm:prSet presAssocID="{7FBC3EEA-5EBF-4073-BBA5-E6AE0F75D9A4}" presName="node" presStyleLbl="node1" presStyleIdx="3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7C3785D-D47C-4398-AA04-A5EFC80FFC6D}" type="pres">
      <dgm:prSet presAssocID="{CE2EAB88-1220-4A51-87C3-7D7AB19668CF}" presName="sibTrans" presStyleLbl="sibTrans1D1" presStyleIdx="3" presStyleCnt="24"/>
      <dgm:spPr/>
      <dgm:t>
        <a:bodyPr/>
        <a:lstStyle/>
        <a:p>
          <a:endParaRPr lang="es-CO"/>
        </a:p>
      </dgm:t>
    </dgm:pt>
    <dgm:pt modelId="{151CF021-E08C-42C0-A64E-23EB0B9EA616}" type="pres">
      <dgm:prSet presAssocID="{CE2EAB88-1220-4A51-87C3-7D7AB19668CF}" presName="connectorText" presStyleLbl="sibTrans1D1" presStyleIdx="3" presStyleCnt="24"/>
      <dgm:spPr/>
      <dgm:t>
        <a:bodyPr/>
        <a:lstStyle/>
        <a:p>
          <a:endParaRPr lang="es-CO"/>
        </a:p>
      </dgm:t>
    </dgm:pt>
    <dgm:pt modelId="{1F16D027-C00A-4BC4-8F01-BBBE9D9A8FAB}" type="pres">
      <dgm:prSet presAssocID="{1E2B3255-4959-446E-B8C2-DAC1ACACB910}" presName="node" presStyleLbl="node1" presStyleIdx="4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4CBFA7A-08C1-41CA-91AE-A59B4CAA1A30}" type="pres">
      <dgm:prSet presAssocID="{1EB9041B-7B6A-47F0-A0E1-1EBD9DF6FA3C}" presName="sibTrans" presStyleLbl="sibTrans1D1" presStyleIdx="4" presStyleCnt="24"/>
      <dgm:spPr/>
      <dgm:t>
        <a:bodyPr/>
        <a:lstStyle/>
        <a:p>
          <a:endParaRPr lang="es-CO"/>
        </a:p>
      </dgm:t>
    </dgm:pt>
    <dgm:pt modelId="{0DED8FC1-7A8E-41F5-8C2A-21C8DA9F519C}" type="pres">
      <dgm:prSet presAssocID="{1EB9041B-7B6A-47F0-A0E1-1EBD9DF6FA3C}" presName="connectorText" presStyleLbl="sibTrans1D1" presStyleIdx="4" presStyleCnt="24"/>
      <dgm:spPr/>
      <dgm:t>
        <a:bodyPr/>
        <a:lstStyle/>
        <a:p>
          <a:endParaRPr lang="es-CO"/>
        </a:p>
      </dgm:t>
    </dgm:pt>
    <dgm:pt modelId="{28B2BF18-ABC0-4E62-BB94-4C01BC1BBF22}" type="pres">
      <dgm:prSet presAssocID="{A5872B3C-9C13-480F-A296-7938659329D6}" presName="node" presStyleLbl="node1" presStyleIdx="5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BA6CC7F-5EFD-47F0-A92A-0C35BB99E595}" type="pres">
      <dgm:prSet presAssocID="{3015613D-E69C-4E28-9CF9-E95ED0DA9FFE}" presName="sibTrans" presStyleLbl="sibTrans1D1" presStyleIdx="5" presStyleCnt="24"/>
      <dgm:spPr/>
      <dgm:t>
        <a:bodyPr/>
        <a:lstStyle/>
        <a:p>
          <a:endParaRPr lang="es-CO"/>
        </a:p>
      </dgm:t>
    </dgm:pt>
    <dgm:pt modelId="{94A93CAD-04B7-4A8E-900F-E14E146337EB}" type="pres">
      <dgm:prSet presAssocID="{3015613D-E69C-4E28-9CF9-E95ED0DA9FFE}" presName="connectorText" presStyleLbl="sibTrans1D1" presStyleIdx="5" presStyleCnt="24"/>
      <dgm:spPr/>
      <dgm:t>
        <a:bodyPr/>
        <a:lstStyle/>
        <a:p>
          <a:endParaRPr lang="es-CO"/>
        </a:p>
      </dgm:t>
    </dgm:pt>
    <dgm:pt modelId="{7B547909-C222-448B-BE68-C9E604A69FB5}" type="pres">
      <dgm:prSet presAssocID="{2B4E2160-342A-41B2-8D37-A56BD3412C61}" presName="node" presStyleLbl="node1" presStyleIdx="6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5BDF3CB-6257-4D35-8C43-482FC4AB8DFA}" type="pres">
      <dgm:prSet presAssocID="{55A3D738-79B7-4B75-8926-3EE7218993E2}" presName="sibTrans" presStyleLbl="sibTrans1D1" presStyleIdx="6" presStyleCnt="24"/>
      <dgm:spPr/>
      <dgm:t>
        <a:bodyPr/>
        <a:lstStyle/>
        <a:p>
          <a:endParaRPr lang="es-CO"/>
        </a:p>
      </dgm:t>
    </dgm:pt>
    <dgm:pt modelId="{1B84852C-14C0-49C0-9A71-F4C1FA569904}" type="pres">
      <dgm:prSet presAssocID="{55A3D738-79B7-4B75-8926-3EE7218993E2}" presName="connectorText" presStyleLbl="sibTrans1D1" presStyleIdx="6" presStyleCnt="24"/>
      <dgm:spPr/>
      <dgm:t>
        <a:bodyPr/>
        <a:lstStyle/>
        <a:p>
          <a:endParaRPr lang="es-CO"/>
        </a:p>
      </dgm:t>
    </dgm:pt>
    <dgm:pt modelId="{8EF03F38-B004-4984-A34E-58444BD034F9}" type="pres">
      <dgm:prSet presAssocID="{41F1B8D8-F098-4C43-BF44-C05C9CB90F7B}" presName="node" presStyleLbl="node1" presStyleIdx="7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786144F-C19D-481D-8F36-EDA681FF593D}" type="pres">
      <dgm:prSet presAssocID="{B17C3AAB-0FD5-40DF-AEDD-BD197F334B74}" presName="sibTrans" presStyleLbl="sibTrans1D1" presStyleIdx="7" presStyleCnt="24"/>
      <dgm:spPr/>
      <dgm:t>
        <a:bodyPr/>
        <a:lstStyle/>
        <a:p>
          <a:endParaRPr lang="es-CO"/>
        </a:p>
      </dgm:t>
    </dgm:pt>
    <dgm:pt modelId="{E7E01051-1265-4647-8457-92F3CC1B7729}" type="pres">
      <dgm:prSet presAssocID="{B17C3AAB-0FD5-40DF-AEDD-BD197F334B74}" presName="connectorText" presStyleLbl="sibTrans1D1" presStyleIdx="7" presStyleCnt="24"/>
      <dgm:spPr/>
      <dgm:t>
        <a:bodyPr/>
        <a:lstStyle/>
        <a:p>
          <a:endParaRPr lang="es-CO"/>
        </a:p>
      </dgm:t>
    </dgm:pt>
    <dgm:pt modelId="{D8B35822-9CEC-41DA-969B-562897165F0F}" type="pres">
      <dgm:prSet presAssocID="{9471097E-F2DD-4131-9131-892912921B2D}" presName="node" presStyleLbl="node1" presStyleIdx="8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ED3E209-6049-4B94-B352-EB5CFC2F8EAB}" type="pres">
      <dgm:prSet presAssocID="{617B48C0-2A18-46A4-83FB-4A257E859273}" presName="sibTrans" presStyleLbl="sibTrans1D1" presStyleIdx="8" presStyleCnt="24"/>
      <dgm:spPr/>
      <dgm:t>
        <a:bodyPr/>
        <a:lstStyle/>
        <a:p>
          <a:endParaRPr lang="es-CO"/>
        </a:p>
      </dgm:t>
    </dgm:pt>
    <dgm:pt modelId="{98D25795-49CD-4FB6-9470-F698398AFFCA}" type="pres">
      <dgm:prSet presAssocID="{617B48C0-2A18-46A4-83FB-4A257E859273}" presName="connectorText" presStyleLbl="sibTrans1D1" presStyleIdx="8" presStyleCnt="24"/>
      <dgm:spPr/>
      <dgm:t>
        <a:bodyPr/>
        <a:lstStyle/>
        <a:p>
          <a:endParaRPr lang="es-CO"/>
        </a:p>
      </dgm:t>
    </dgm:pt>
    <dgm:pt modelId="{76658577-922E-44A4-8C1C-FA7B4E3FC393}" type="pres">
      <dgm:prSet presAssocID="{CAFA5B1D-D4F1-4E17-8781-EE29D041230F}" presName="node" presStyleLbl="node1" presStyleIdx="9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97A9F92-302F-451C-970D-E5490C544CA5}" type="pres">
      <dgm:prSet presAssocID="{D3C33771-173D-4AB6-B7D7-583BA2F33DCC}" presName="sibTrans" presStyleLbl="sibTrans1D1" presStyleIdx="9" presStyleCnt="24"/>
      <dgm:spPr/>
      <dgm:t>
        <a:bodyPr/>
        <a:lstStyle/>
        <a:p>
          <a:endParaRPr lang="es-CO"/>
        </a:p>
      </dgm:t>
    </dgm:pt>
    <dgm:pt modelId="{06236F9A-9228-4BB5-99CB-1517524F3056}" type="pres">
      <dgm:prSet presAssocID="{D3C33771-173D-4AB6-B7D7-583BA2F33DCC}" presName="connectorText" presStyleLbl="sibTrans1D1" presStyleIdx="9" presStyleCnt="24"/>
      <dgm:spPr/>
      <dgm:t>
        <a:bodyPr/>
        <a:lstStyle/>
        <a:p>
          <a:endParaRPr lang="es-CO"/>
        </a:p>
      </dgm:t>
    </dgm:pt>
    <dgm:pt modelId="{5741F0B2-FD67-4D23-BCE0-5D3D3E92C6A9}" type="pres">
      <dgm:prSet presAssocID="{710602B9-0EE6-4FED-8A2C-8FE48023F39B}" presName="node" presStyleLbl="node1" presStyleIdx="10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B890E66-2E68-4A07-A4E9-B032AA6A8B62}" type="pres">
      <dgm:prSet presAssocID="{19CE8DD2-9E97-4D35-8A8C-7B7C8F6DE012}" presName="sibTrans" presStyleLbl="sibTrans1D1" presStyleIdx="10" presStyleCnt="24"/>
      <dgm:spPr/>
      <dgm:t>
        <a:bodyPr/>
        <a:lstStyle/>
        <a:p>
          <a:endParaRPr lang="es-CO"/>
        </a:p>
      </dgm:t>
    </dgm:pt>
    <dgm:pt modelId="{167BD8C7-5DE5-4C13-8B04-94A48A861013}" type="pres">
      <dgm:prSet presAssocID="{19CE8DD2-9E97-4D35-8A8C-7B7C8F6DE012}" presName="connectorText" presStyleLbl="sibTrans1D1" presStyleIdx="10" presStyleCnt="24"/>
      <dgm:spPr/>
      <dgm:t>
        <a:bodyPr/>
        <a:lstStyle/>
        <a:p>
          <a:endParaRPr lang="es-CO"/>
        </a:p>
      </dgm:t>
    </dgm:pt>
    <dgm:pt modelId="{DF91C3FF-68DB-4A8C-BA81-325EF6E8BB05}" type="pres">
      <dgm:prSet presAssocID="{4B3B21BC-9D99-4327-A4C1-ADC0E7F67242}" presName="node" presStyleLbl="node1" presStyleIdx="11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60B1104-E124-4693-ACBE-4A11FC4DBD5C}" type="pres">
      <dgm:prSet presAssocID="{8D801D19-FC8F-4D14-BB60-DBDBE0A39163}" presName="sibTrans" presStyleLbl="sibTrans1D1" presStyleIdx="11" presStyleCnt="24"/>
      <dgm:spPr/>
      <dgm:t>
        <a:bodyPr/>
        <a:lstStyle/>
        <a:p>
          <a:endParaRPr lang="es-CO"/>
        </a:p>
      </dgm:t>
    </dgm:pt>
    <dgm:pt modelId="{F61EEFE1-5F08-42FE-B108-A2B7C405993C}" type="pres">
      <dgm:prSet presAssocID="{8D801D19-FC8F-4D14-BB60-DBDBE0A39163}" presName="connectorText" presStyleLbl="sibTrans1D1" presStyleIdx="11" presStyleCnt="24"/>
      <dgm:spPr/>
      <dgm:t>
        <a:bodyPr/>
        <a:lstStyle/>
        <a:p>
          <a:endParaRPr lang="es-CO"/>
        </a:p>
      </dgm:t>
    </dgm:pt>
    <dgm:pt modelId="{BDA96811-63C7-4A94-B6C5-9DE546B9D466}" type="pres">
      <dgm:prSet presAssocID="{2D3E572B-E6E7-431C-BE24-0773C483A11B}" presName="node" presStyleLbl="node1" presStyleIdx="12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119F4F5-C6AA-40A3-8298-2D31D2871015}" type="pres">
      <dgm:prSet presAssocID="{04AF1CC4-957B-4439-8651-D88A98993F1F}" presName="sibTrans" presStyleLbl="sibTrans1D1" presStyleIdx="12" presStyleCnt="24"/>
      <dgm:spPr/>
      <dgm:t>
        <a:bodyPr/>
        <a:lstStyle/>
        <a:p>
          <a:endParaRPr lang="es-CO"/>
        </a:p>
      </dgm:t>
    </dgm:pt>
    <dgm:pt modelId="{030026F1-21D0-483E-9855-D26309083D06}" type="pres">
      <dgm:prSet presAssocID="{04AF1CC4-957B-4439-8651-D88A98993F1F}" presName="connectorText" presStyleLbl="sibTrans1D1" presStyleIdx="12" presStyleCnt="24"/>
      <dgm:spPr/>
      <dgm:t>
        <a:bodyPr/>
        <a:lstStyle/>
        <a:p>
          <a:endParaRPr lang="es-CO"/>
        </a:p>
      </dgm:t>
    </dgm:pt>
    <dgm:pt modelId="{CE6FB998-E7D4-4EAB-BB15-CF2A688E127F}" type="pres">
      <dgm:prSet presAssocID="{019693E9-FC71-4C3B-9CDD-0EE9FDC5C37E}" presName="node" presStyleLbl="node1" presStyleIdx="13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3B16157-04A2-4192-8ABD-ED88797DEAF9}" type="pres">
      <dgm:prSet presAssocID="{07685ED1-C505-4C44-B116-783E671DE080}" presName="sibTrans" presStyleLbl="sibTrans1D1" presStyleIdx="13" presStyleCnt="24"/>
      <dgm:spPr/>
      <dgm:t>
        <a:bodyPr/>
        <a:lstStyle/>
        <a:p>
          <a:endParaRPr lang="es-CO"/>
        </a:p>
      </dgm:t>
    </dgm:pt>
    <dgm:pt modelId="{E8F891AD-7040-4889-B10B-75E46D89FFB2}" type="pres">
      <dgm:prSet presAssocID="{07685ED1-C505-4C44-B116-783E671DE080}" presName="connectorText" presStyleLbl="sibTrans1D1" presStyleIdx="13" presStyleCnt="24"/>
      <dgm:spPr/>
      <dgm:t>
        <a:bodyPr/>
        <a:lstStyle/>
        <a:p>
          <a:endParaRPr lang="es-CO"/>
        </a:p>
      </dgm:t>
    </dgm:pt>
    <dgm:pt modelId="{0B47AA5D-73F1-4F8A-97FE-511FADDB569A}" type="pres">
      <dgm:prSet presAssocID="{E3C726CF-2E08-44CB-8353-9593788924B9}" presName="node" presStyleLbl="node1" presStyleIdx="14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B8FD73-69EB-42DD-8012-4B4B12FB3BFF}" type="pres">
      <dgm:prSet presAssocID="{454C83DB-D20D-4621-8408-33385B60B956}" presName="sibTrans" presStyleLbl="sibTrans1D1" presStyleIdx="14" presStyleCnt="24"/>
      <dgm:spPr/>
      <dgm:t>
        <a:bodyPr/>
        <a:lstStyle/>
        <a:p>
          <a:endParaRPr lang="es-CO"/>
        </a:p>
      </dgm:t>
    </dgm:pt>
    <dgm:pt modelId="{EA0BC193-A7D7-42FF-A680-B22AA53891C5}" type="pres">
      <dgm:prSet presAssocID="{454C83DB-D20D-4621-8408-33385B60B956}" presName="connectorText" presStyleLbl="sibTrans1D1" presStyleIdx="14" presStyleCnt="24"/>
      <dgm:spPr/>
      <dgm:t>
        <a:bodyPr/>
        <a:lstStyle/>
        <a:p>
          <a:endParaRPr lang="es-CO"/>
        </a:p>
      </dgm:t>
    </dgm:pt>
    <dgm:pt modelId="{3072665E-D790-43A3-ADFF-FDD649DED04B}" type="pres">
      <dgm:prSet presAssocID="{D7BBA43E-032E-455D-825A-1B1E84FDF0DA}" presName="node" presStyleLbl="node1" presStyleIdx="15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4683D73-C06C-4A22-8F16-2522558A5BED}" type="pres">
      <dgm:prSet presAssocID="{CDBB834C-3A64-40C9-9372-79D87327EDCF}" presName="sibTrans" presStyleLbl="sibTrans1D1" presStyleIdx="15" presStyleCnt="24"/>
      <dgm:spPr/>
      <dgm:t>
        <a:bodyPr/>
        <a:lstStyle/>
        <a:p>
          <a:endParaRPr lang="es-CO"/>
        </a:p>
      </dgm:t>
    </dgm:pt>
    <dgm:pt modelId="{F2A64D3E-2034-4A49-88C7-895CC6F13E6E}" type="pres">
      <dgm:prSet presAssocID="{CDBB834C-3A64-40C9-9372-79D87327EDCF}" presName="connectorText" presStyleLbl="sibTrans1D1" presStyleIdx="15" presStyleCnt="24"/>
      <dgm:spPr/>
      <dgm:t>
        <a:bodyPr/>
        <a:lstStyle/>
        <a:p>
          <a:endParaRPr lang="es-CO"/>
        </a:p>
      </dgm:t>
    </dgm:pt>
    <dgm:pt modelId="{58A8616D-5023-4165-9C07-9EEE0EE98E8F}" type="pres">
      <dgm:prSet presAssocID="{A19661CE-702C-4B99-B15A-AA0D3E8F3087}" presName="node" presStyleLbl="node1" presStyleIdx="16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820BABC-E36C-4688-A8D2-A2EF18C9E84A}" type="pres">
      <dgm:prSet presAssocID="{2946BD6F-1569-44E4-B5F2-F823195BF208}" presName="sibTrans" presStyleLbl="sibTrans1D1" presStyleIdx="16" presStyleCnt="24"/>
      <dgm:spPr/>
      <dgm:t>
        <a:bodyPr/>
        <a:lstStyle/>
        <a:p>
          <a:endParaRPr lang="es-CO"/>
        </a:p>
      </dgm:t>
    </dgm:pt>
    <dgm:pt modelId="{1EC1166C-833E-4C38-B395-09F2EE7F5C6A}" type="pres">
      <dgm:prSet presAssocID="{2946BD6F-1569-44E4-B5F2-F823195BF208}" presName="connectorText" presStyleLbl="sibTrans1D1" presStyleIdx="16" presStyleCnt="24"/>
      <dgm:spPr/>
      <dgm:t>
        <a:bodyPr/>
        <a:lstStyle/>
        <a:p>
          <a:endParaRPr lang="es-CO"/>
        </a:p>
      </dgm:t>
    </dgm:pt>
    <dgm:pt modelId="{93312E06-9501-485C-8D32-4C224C72C1AB}" type="pres">
      <dgm:prSet presAssocID="{65A2EDD6-4D1C-4302-9FC6-74148AD47D4B}" presName="node" presStyleLbl="node1" presStyleIdx="17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6E4565-D38F-46B0-8E48-84E4C1A0C964}" type="pres">
      <dgm:prSet presAssocID="{FBD75351-0D22-4682-B07B-07C566D8CEC2}" presName="sibTrans" presStyleLbl="sibTrans1D1" presStyleIdx="17" presStyleCnt="24"/>
      <dgm:spPr/>
      <dgm:t>
        <a:bodyPr/>
        <a:lstStyle/>
        <a:p>
          <a:endParaRPr lang="es-CO"/>
        </a:p>
      </dgm:t>
    </dgm:pt>
    <dgm:pt modelId="{558AAA67-0BAF-46E8-83BD-DB755EBFC186}" type="pres">
      <dgm:prSet presAssocID="{FBD75351-0D22-4682-B07B-07C566D8CEC2}" presName="connectorText" presStyleLbl="sibTrans1D1" presStyleIdx="17" presStyleCnt="24"/>
      <dgm:spPr/>
      <dgm:t>
        <a:bodyPr/>
        <a:lstStyle/>
        <a:p>
          <a:endParaRPr lang="es-CO"/>
        </a:p>
      </dgm:t>
    </dgm:pt>
    <dgm:pt modelId="{B5F9BFEC-BB56-425A-9C01-82891D2992D0}" type="pres">
      <dgm:prSet presAssocID="{094770E9-6804-494D-8D2B-6AF38577EA75}" presName="node" presStyleLbl="node1" presStyleIdx="18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700B2E7-2F25-4D0D-B0B3-A3FDDC4DCFA8}" type="pres">
      <dgm:prSet presAssocID="{DE0D857E-BE9D-469B-BE7A-0AAB33839A75}" presName="sibTrans" presStyleLbl="sibTrans1D1" presStyleIdx="18" presStyleCnt="24"/>
      <dgm:spPr/>
      <dgm:t>
        <a:bodyPr/>
        <a:lstStyle/>
        <a:p>
          <a:endParaRPr lang="es-CO"/>
        </a:p>
      </dgm:t>
    </dgm:pt>
    <dgm:pt modelId="{FAA4DD08-F219-46D2-BA16-2B8F2CE592DE}" type="pres">
      <dgm:prSet presAssocID="{DE0D857E-BE9D-469B-BE7A-0AAB33839A75}" presName="connectorText" presStyleLbl="sibTrans1D1" presStyleIdx="18" presStyleCnt="24"/>
      <dgm:spPr/>
      <dgm:t>
        <a:bodyPr/>
        <a:lstStyle/>
        <a:p>
          <a:endParaRPr lang="es-CO"/>
        </a:p>
      </dgm:t>
    </dgm:pt>
    <dgm:pt modelId="{68B41B0C-6BE0-44EC-9494-E48AD581AC9B}" type="pres">
      <dgm:prSet presAssocID="{4E721FF8-12D1-4933-9800-ACDBC687CD94}" presName="node" presStyleLbl="node1" presStyleIdx="19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732B041-D5BB-4D7C-8729-248122DBB85F}" type="pres">
      <dgm:prSet presAssocID="{B0C3A182-2239-4EA2-B754-6BAD728E758A}" presName="sibTrans" presStyleLbl="sibTrans1D1" presStyleIdx="19" presStyleCnt="24"/>
      <dgm:spPr/>
      <dgm:t>
        <a:bodyPr/>
        <a:lstStyle/>
        <a:p>
          <a:endParaRPr lang="es-CO"/>
        </a:p>
      </dgm:t>
    </dgm:pt>
    <dgm:pt modelId="{FD238377-D894-441B-BBF1-53C3D3F6A389}" type="pres">
      <dgm:prSet presAssocID="{B0C3A182-2239-4EA2-B754-6BAD728E758A}" presName="connectorText" presStyleLbl="sibTrans1D1" presStyleIdx="19" presStyleCnt="24"/>
      <dgm:spPr/>
      <dgm:t>
        <a:bodyPr/>
        <a:lstStyle/>
        <a:p>
          <a:endParaRPr lang="es-CO"/>
        </a:p>
      </dgm:t>
    </dgm:pt>
    <dgm:pt modelId="{A1D043B4-2CF6-45F6-A8AF-514E03538E58}" type="pres">
      <dgm:prSet presAssocID="{40C1B7B9-0072-4FDA-A7C5-BDF9B8C6DD8E}" presName="node" presStyleLbl="node1" presStyleIdx="20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4965F4-79B1-466E-BB2F-614DC212985A}" type="pres">
      <dgm:prSet presAssocID="{59551BB4-52BB-4B3F-9E52-0A59B324FF0E}" presName="sibTrans" presStyleLbl="sibTrans1D1" presStyleIdx="20" presStyleCnt="24"/>
      <dgm:spPr/>
      <dgm:t>
        <a:bodyPr/>
        <a:lstStyle/>
        <a:p>
          <a:endParaRPr lang="es-CO"/>
        </a:p>
      </dgm:t>
    </dgm:pt>
    <dgm:pt modelId="{7999A7DB-A508-4EFB-8061-D143C1515D9E}" type="pres">
      <dgm:prSet presAssocID="{59551BB4-52BB-4B3F-9E52-0A59B324FF0E}" presName="connectorText" presStyleLbl="sibTrans1D1" presStyleIdx="20" presStyleCnt="24"/>
      <dgm:spPr/>
      <dgm:t>
        <a:bodyPr/>
        <a:lstStyle/>
        <a:p>
          <a:endParaRPr lang="es-CO"/>
        </a:p>
      </dgm:t>
    </dgm:pt>
    <dgm:pt modelId="{305D1A07-9DEE-48D8-BF29-81415A19BC08}" type="pres">
      <dgm:prSet presAssocID="{32964623-1F35-46B8-A2A5-458AC4B0567F}" presName="node" presStyleLbl="node1" presStyleIdx="21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62066CD-941D-4D16-B072-35BF924C1776}" type="pres">
      <dgm:prSet presAssocID="{CFBC21E6-C2D5-4264-A08A-4B2082EC1DFC}" presName="sibTrans" presStyleLbl="sibTrans1D1" presStyleIdx="21" presStyleCnt="24"/>
      <dgm:spPr/>
      <dgm:t>
        <a:bodyPr/>
        <a:lstStyle/>
        <a:p>
          <a:endParaRPr lang="es-CO"/>
        </a:p>
      </dgm:t>
    </dgm:pt>
    <dgm:pt modelId="{F4596247-521C-4D3E-880E-50922FA94ADC}" type="pres">
      <dgm:prSet presAssocID="{CFBC21E6-C2D5-4264-A08A-4B2082EC1DFC}" presName="connectorText" presStyleLbl="sibTrans1D1" presStyleIdx="21" presStyleCnt="24"/>
      <dgm:spPr/>
      <dgm:t>
        <a:bodyPr/>
        <a:lstStyle/>
        <a:p>
          <a:endParaRPr lang="es-CO"/>
        </a:p>
      </dgm:t>
    </dgm:pt>
    <dgm:pt modelId="{0B25CE69-A8E6-461C-95E1-5B6A589AFA2B}" type="pres">
      <dgm:prSet presAssocID="{A99EDE4F-8DBF-4D37-A8E4-46F6930FF2EE}" presName="node" presStyleLbl="node1" presStyleIdx="22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5BB0224-FC08-4DC2-A095-6A0A331C5061}" type="pres">
      <dgm:prSet presAssocID="{B106F0D8-26E5-4EC5-89EB-59EDBB81440B}" presName="sibTrans" presStyleLbl="sibTrans1D1" presStyleIdx="22" presStyleCnt="24"/>
      <dgm:spPr/>
      <dgm:t>
        <a:bodyPr/>
        <a:lstStyle/>
        <a:p>
          <a:endParaRPr lang="es-CO"/>
        </a:p>
      </dgm:t>
    </dgm:pt>
    <dgm:pt modelId="{7DCDF7D6-FC86-4111-85D7-02A46CAEAFB0}" type="pres">
      <dgm:prSet presAssocID="{B106F0D8-26E5-4EC5-89EB-59EDBB81440B}" presName="connectorText" presStyleLbl="sibTrans1D1" presStyleIdx="22" presStyleCnt="24"/>
      <dgm:spPr/>
      <dgm:t>
        <a:bodyPr/>
        <a:lstStyle/>
        <a:p>
          <a:endParaRPr lang="es-CO"/>
        </a:p>
      </dgm:t>
    </dgm:pt>
    <dgm:pt modelId="{23E40E49-287E-4B64-9C54-A987B004956F}" type="pres">
      <dgm:prSet presAssocID="{8309FC02-00AF-481C-A49D-12E784256A3E}" presName="node" presStyleLbl="node1" presStyleIdx="23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9A1645F-59BA-48DE-8BF7-942ECDE70F07}" type="pres">
      <dgm:prSet presAssocID="{6D2709BE-E920-45BB-8C7B-5F5E7BD6B8B8}" presName="sibTrans" presStyleLbl="sibTrans1D1" presStyleIdx="23" presStyleCnt="24"/>
      <dgm:spPr/>
      <dgm:t>
        <a:bodyPr/>
        <a:lstStyle/>
        <a:p>
          <a:endParaRPr lang="es-CO"/>
        </a:p>
      </dgm:t>
    </dgm:pt>
    <dgm:pt modelId="{D24ED446-7DBE-487F-9DB4-C2FED314DC28}" type="pres">
      <dgm:prSet presAssocID="{6D2709BE-E920-45BB-8C7B-5F5E7BD6B8B8}" presName="connectorText" presStyleLbl="sibTrans1D1" presStyleIdx="23" presStyleCnt="24"/>
      <dgm:spPr/>
      <dgm:t>
        <a:bodyPr/>
        <a:lstStyle/>
        <a:p>
          <a:endParaRPr lang="es-CO"/>
        </a:p>
      </dgm:t>
    </dgm:pt>
    <dgm:pt modelId="{2AF6B8EF-1834-426D-A611-2B9C36F639BF}" type="pres">
      <dgm:prSet presAssocID="{8DD2A63D-5A91-403E-8087-A929D6D40376}" presName="node" presStyleLbl="node1" presStyleIdx="24" presStyleCnt="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9605F8EB-BB25-4922-97C4-6A97601A8781}" type="presOf" srcId="{A19661CE-702C-4B99-B15A-AA0D3E8F3087}" destId="{58A8616D-5023-4165-9C07-9EEE0EE98E8F}" srcOrd="0" destOrd="0" presId="urn:microsoft.com/office/officeart/2005/8/layout/bProcess3"/>
    <dgm:cxn modelId="{2EB60E28-C18A-42F1-A0EF-2D9756F6127E}" srcId="{7F46479D-2700-4C1C-A6A6-00CA7301B678}" destId="{1E2B3255-4959-446E-B8C2-DAC1ACACB910}" srcOrd="4" destOrd="0" parTransId="{C8A87327-F0C5-4CB4-B556-00FD2476017A}" sibTransId="{1EB9041B-7B6A-47F0-A0E1-1EBD9DF6FA3C}"/>
    <dgm:cxn modelId="{5C69A6A0-E875-4F3C-BD4D-2B960EC4791C}" type="presOf" srcId="{CE2EAB88-1220-4A51-87C3-7D7AB19668CF}" destId="{151CF021-E08C-42C0-A64E-23EB0B9EA616}" srcOrd="1" destOrd="0" presId="urn:microsoft.com/office/officeart/2005/8/layout/bProcess3"/>
    <dgm:cxn modelId="{89AF243B-7CA0-408B-96A1-788542FCC159}" type="presOf" srcId="{40C1B7B9-0072-4FDA-A7C5-BDF9B8C6DD8E}" destId="{A1D043B4-2CF6-45F6-A8AF-514E03538E58}" srcOrd="0" destOrd="0" presId="urn:microsoft.com/office/officeart/2005/8/layout/bProcess3"/>
    <dgm:cxn modelId="{B3D31B59-3061-4768-82DD-0F4B558823F1}" srcId="{7F46479D-2700-4C1C-A6A6-00CA7301B678}" destId="{A99EDE4F-8DBF-4D37-A8E4-46F6930FF2EE}" srcOrd="22" destOrd="0" parTransId="{EA7CC4E8-A00A-4AE1-962D-83BEB981010A}" sibTransId="{B106F0D8-26E5-4EC5-89EB-59EDBB81440B}"/>
    <dgm:cxn modelId="{E811D449-CDA6-42B2-A38E-A7033FBFD39B}" srcId="{7F46479D-2700-4C1C-A6A6-00CA7301B678}" destId="{9471097E-F2DD-4131-9131-892912921B2D}" srcOrd="8" destOrd="0" parTransId="{0AD26C5F-55CA-41AE-A565-B4C0CBAD15A5}" sibTransId="{617B48C0-2A18-46A4-83FB-4A257E859273}"/>
    <dgm:cxn modelId="{C8E8588E-E847-4A1B-A260-64CE9D727246}" type="presOf" srcId="{CFBC21E6-C2D5-4264-A08A-4B2082EC1DFC}" destId="{F4596247-521C-4D3E-880E-50922FA94ADC}" srcOrd="1" destOrd="0" presId="urn:microsoft.com/office/officeart/2005/8/layout/bProcess3"/>
    <dgm:cxn modelId="{E0CE65E7-CA54-4AAE-9B83-99203A6ED9ED}" srcId="{7F46479D-2700-4C1C-A6A6-00CA7301B678}" destId="{4B3B21BC-9D99-4327-A4C1-ADC0E7F67242}" srcOrd="11" destOrd="0" parTransId="{A6121356-9E2E-408F-9E54-7D2AD19833E1}" sibTransId="{8D801D19-FC8F-4D14-BB60-DBDBE0A39163}"/>
    <dgm:cxn modelId="{C8366F6E-0CAA-4993-A67E-61266D50E1C8}" type="presOf" srcId="{F3AFBD39-EDAF-4CF1-9D38-79551E6C0FA5}" destId="{BCEE72B1-AA16-48AE-AA82-6EEC611E74A3}" srcOrd="0" destOrd="0" presId="urn:microsoft.com/office/officeart/2005/8/layout/bProcess3"/>
    <dgm:cxn modelId="{9B2326DF-CC17-4B68-96DC-D98F27825648}" srcId="{7F46479D-2700-4C1C-A6A6-00CA7301B678}" destId="{65A2EDD6-4D1C-4302-9FC6-74148AD47D4B}" srcOrd="17" destOrd="0" parTransId="{DC5FFEE9-FF76-42FF-B999-83AE23589652}" sibTransId="{FBD75351-0D22-4682-B07B-07C566D8CEC2}"/>
    <dgm:cxn modelId="{3AD19593-3B35-41B4-BB10-DFC8DC0969BC}" type="presOf" srcId="{9471097E-F2DD-4131-9131-892912921B2D}" destId="{D8B35822-9CEC-41DA-969B-562897165F0F}" srcOrd="0" destOrd="0" presId="urn:microsoft.com/office/officeart/2005/8/layout/bProcess3"/>
    <dgm:cxn modelId="{E884A233-879B-4339-89C9-F7563469ECCC}" type="presOf" srcId="{04AF1CC4-957B-4439-8651-D88A98993F1F}" destId="{030026F1-21D0-483E-9855-D26309083D06}" srcOrd="1" destOrd="0" presId="urn:microsoft.com/office/officeart/2005/8/layout/bProcess3"/>
    <dgm:cxn modelId="{FE1BDF88-C269-463A-88E4-EB4C2E6BEFF5}" type="presOf" srcId="{6D2709BE-E920-45BB-8C7B-5F5E7BD6B8B8}" destId="{D24ED446-7DBE-487F-9DB4-C2FED314DC28}" srcOrd="1" destOrd="0" presId="urn:microsoft.com/office/officeart/2005/8/layout/bProcess3"/>
    <dgm:cxn modelId="{099F2E7B-46A2-4C45-9015-F749855365E9}" srcId="{7F46479D-2700-4C1C-A6A6-00CA7301B678}" destId="{F4C772CD-1EC1-4133-B738-29588D2261B4}" srcOrd="2" destOrd="0" parTransId="{64681D1D-EB5A-4B67-BC0F-2E5EB766AB8A}" sibTransId="{6425BAFD-222A-474B-B3CE-C9E9312212B8}"/>
    <dgm:cxn modelId="{26638DF1-EB22-4701-A102-2DF2943D2EE2}" type="presOf" srcId="{41F1B8D8-F098-4C43-BF44-C05C9CB90F7B}" destId="{8EF03F38-B004-4984-A34E-58444BD034F9}" srcOrd="0" destOrd="0" presId="urn:microsoft.com/office/officeart/2005/8/layout/bProcess3"/>
    <dgm:cxn modelId="{456A265D-ACF6-4C26-AD5C-EF9155B6518C}" srcId="{7F46479D-2700-4C1C-A6A6-00CA7301B678}" destId="{A5872B3C-9C13-480F-A296-7938659329D6}" srcOrd="5" destOrd="0" parTransId="{B4A12C40-9147-4530-93EF-80C6714F7576}" sibTransId="{3015613D-E69C-4E28-9CF9-E95ED0DA9FFE}"/>
    <dgm:cxn modelId="{BD08601F-E307-4261-A883-D5CEC2F263B2}" type="presOf" srcId="{B17C3AAB-0FD5-40DF-AEDD-BD197F334B74}" destId="{A786144F-C19D-481D-8F36-EDA681FF593D}" srcOrd="0" destOrd="0" presId="urn:microsoft.com/office/officeart/2005/8/layout/bProcess3"/>
    <dgm:cxn modelId="{BBB38DA2-8B3B-4D88-9606-79620E2B94FD}" type="presOf" srcId="{17BAC1B9-B7BA-4E92-8C52-870733A78910}" destId="{464A873D-10E3-457F-92BE-FE8D2AEDC362}" srcOrd="1" destOrd="0" presId="urn:microsoft.com/office/officeart/2005/8/layout/bProcess3"/>
    <dgm:cxn modelId="{B4904A8D-291F-4B15-88EE-7858D1BBCE65}" type="presOf" srcId="{65A2EDD6-4D1C-4302-9FC6-74148AD47D4B}" destId="{93312E06-9501-485C-8D32-4C224C72C1AB}" srcOrd="0" destOrd="0" presId="urn:microsoft.com/office/officeart/2005/8/layout/bProcess3"/>
    <dgm:cxn modelId="{FF6E0643-A867-493A-801B-DE53247328A4}" type="presOf" srcId="{FBD75351-0D22-4682-B07B-07C566D8CEC2}" destId="{558AAA67-0BAF-46E8-83BD-DB755EBFC186}" srcOrd="1" destOrd="0" presId="urn:microsoft.com/office/officeart/2005/8/layout/bProcess3"/>
    <dgm:cxn modelId="{8A521673-301A-431C-AFFA-07B39C06626D}" srcId="{7F46479D-2700-4C1C-A6A6-00CA7301B678}" destId="{2D3E572B-E6E7-431C-BE24-0773C483A11B}" srcOrd="12" destOrd="0" parTransId="{135EE949-9A4A-4B38-B843-E49793F0BE97}" sibTransId="{04AF1CC4-957B-4439-8651-D88A98993F1F}"/>
    <dgm:cxn modelId="{FD22BCB8-150E-487F-A33E-7F0CE8D6D25B}" type="presOf" srcId="{CFBC21E6-C2D5-4264-A08A-4B2082EC1DFC}" destId="{B62066CD-941D-4D16-B072-35BF924C1776}" srcOrd="0" destOrd="0" presId="urn:microsoft.com/office/officeart/2005/8/layout/bProcess3"/>
    <dgm:cxn modelId="{0BC07830-2CD3-480E-8FE7-53738549A3F7}" type="presOf" srcId="{07685ED1-C505-4C44-B116-783E671DE080}" destId="{E8F891AD-7040-4889-B10B-75E46D89FFB2}" srcOrd="1" destOrd="0" presId="urn:microsoft.com/office/officeart/2005/8/layout/bProcess3"/>
    <dgm:cxn modelId="{6CDCD412-1B11-41F9-864A-66F60322F2ED}" type="presOf" srcId="{019693E9-FC71-4C3B-9CDD-0EE9FDC5C37E}" destId="{CE6FB998-E7D4-4EAB-BB15-CF2A688E127F}" srcOrd="0" destOrd="0" presId="urn:microsoft.com/office/officeart/2005/8/layout/bProcess3"/>
    <dgm:cxn modelId="{D1B94AE5-8B3F-48AC-9514-7D571135A89A}" type="presOf" srcId="{D3C33771-173D-4AB6-B7D7-583BA2F33DCC}" destId="{06236F9A-9228-4BB5-99CB-1517524F3056}" srcOrd="1" destOrd="0" presId="urn:microsoft.com/office/officeart/2005/8/layout/bProcess3"/>
    <dgm:cxn modelId="{CDA2E0B2-B25D-4311-A539-4FBC7174A9D0}" srcId="{7F46479D-2700-4C1C-A6A6-00CA7301B678}" destId="{30168AF3-FB5C-4692-921F-029ED4BA2588}" srcOrd="0" destOrd="0" parTransId="{2D71186D-9E78-4ADB-B7A2-FACA4E2E5E39}" sibTransId="{17BAC1B9-B7BA-4E92-8C52-870733A78910}"/>
    <dgm:cxn modelId="{B5F0DB42-D6B0-49BA-B847-CA609E1840A0}" type="presOf" srcId="{B17C3AAB-0FD5-40DF-AEDD-BD197F334B74}" destId="{E7E01051-1265-4647-8457-92F3CC1B7729}" srcOrd="1" destOrd="0" presId="urn:microsoft.com/office/officeart/2005/8/layout/bProcess3"/>
    <dgm:cxn modelId="{1C6E931B-1AE5-4A35-B739-9738EDA8D506}" type="presOf" srcId="{3015613D-E69C-4E28-9CF9-E95ED0DA9FFE}" destId="{6BA6CC7F-5EFD-47F0-A92A-0C35BB99E595}" srcOrd="0" destOrd="0" presId="urn:microsoft.com/office/officeart/2005/8/layout/bProcess3"/>
    <dgm:cxn modelId="{31C737D0-CB31-4351-B9BB-25FC46BD92E1}" type="presOf" srcId="{7FBC3EEA-5EBF-4073-BBA5-E6AE0F75D9A4}" destId="{39AF9670-FF0D-4C5F-A421-AA7B8CAB39F4}" srcOrd="0" destOrd="0" presId="urn:microsoft.com/office/officeart/2005/8/layout/bProcess3"/>
    <dgm:cxn modelId="{F46BFEE9-BEA7-4E42-A441-6738367AE5FA}" type="presOf" srcId="{F4C772CD-1EC1-4133-B738-29588D2261B4}" destId="{3B6941E0-D2E2-4B9A-8446-42235FD4920B}" srcOrd="0" destOrd="0" presId="urn:microsoft.com/office/officeart/2005/8/layout/bProcess3"/>
    <dgm:cxn modelId="{D743452B-B4C1-41CB-9585-F8DB3C3407CC}" type="presOf" srcId="{2B4E2160-342A-41B2-8D37-A56BD3412C61}" destId="{7B547909-C222-448B-BE68-C9E604A69FB5}" srcOrd="0" destOrd="0" presId="urn:microsoft.com/office/officeart/2005/8/layout/bProcess3"/>
    <dgm:cxn modelId="{0EF3D5EB-29F9-4CF8-8679-58955704A29A}" srcId="{7F46479D-2700-4C1C-A6A6-00CA7301B678}" destId="{8DD2A63D-5A91-403E-8087-A929D6D40376}" srcOrd="24" destOrd="0" parTransId="{5776564A-03CD-47C4-A829-D1E4AC7C23B5}" sibTransId="{530D24B9-68DF-42F4-B949-DAE0F5BAF343}"/>
    <dgm:cxn modelId="{A63A78F3-92ED-4095-94F7-B1E8E1EE6F63}" srcId="{7F46479D-2700-4C1C-A6A6-00CA7301B678}" destId="{CAFA5B1D-D4F1-4E17-8781-EE29D041230F}" srcOrd="9" destOrd="0" parTransId="{C7696C67-C3CF-48A8-A687-ECFAC966ECA6}" sibTransId="{D3C33771-173D-4AB6-B7D7-583BA2F33DCC}"/>
    <dgm:cxn modelId="{6FF8F0C6-0701-46E0-964A-E360BEC7E189}" type="presOf" srcId="{454C83DB-D20D-4621-8408-33385B60B956}" destId="{1DB8FD73-69EB-42DD-8012-4B4B12FB3BFF}" srcOrd="0" destOrd="0" presId="urn:microsoft.com/office/officeart/2005/8/layout/bProcess3"/>
    <dgm:cxn modelId="{2F9BDA10-A7F9-4477-AEEB-44B761BB2B35}" type="presOf" srcId="{59551BB4-52BB-4B3F-9E52-0A59B324FF0E}" destId="{C44965F4-79B1-466E-BB2F-614DC212985A}" srcOrd="0" destOrd="0" presId="urn:microsoft.com/office/officeart/2005/8/layout/bProcess3"/>
    <dgm:cxn modelId="{0A4C8C0A-B5E7-4E7E-AFD2-B491467E9280}" srcId="{7F46479D-2700-4C1C-A6A6-00CA7301B678}" destId="{094770E9-6804-494D-8D2B-6AF38577EA75}" srcOrd="18" destOrd="0" parTransId="{13E1992A-3CCC-46ED-B2CB-D257F283F8B8}" sibTransId="{DE0D857E-BE9D-469B-BE7A-0AAB33839A75}"/>
    <dgm:cxn modelId="{CE59BE41-BAE9-4F47-BC77-9BB7CD5DF058}" type="presOf" srcId="{DE0D857E-BE9D-469B-BE7A-0AAB33839A75}" destId="{FAA4DD08-F219-46D2-BA16-2B8F2CE592DE}" srcOrd="1" destOrd="0" presId="urn:microsoft.com/office/officeart/2005/8/layout/bProcess3"/>
    <dgm:cxn modelId="{DF7BE32A-9557-479C-9CDB-2B0A54497C99}" srcId="{7F46479D-2700-4C1C-A6A6-00CA7301B678}" destId="{E3C726CF-2E08-44CB-8353-9593788924B9}" srcOrd="14" destOrd="0" parTransId="{56670EEA-B65A-478B-85CD-EB8EE0DB079E}" sibTransId="{454C83DB-D20D-4621-8408-33385B60B956}"/>
    <dgm:cxn modelId="{0E4C2221-F02D-414C-A0EF-73E148648FB8}" type="presOf" srcId="{CDBB834C-3A64-40C9-9372-79D87327EDCF}" destId="{F2A64D3E-2034-4A49-88C7-895CC6F13E6E}" srcOrd="1" destOrd="0" presId="urn:microsoft.com/office/officeart/2005/8/layout/bProcess3"/>
    <dgm:cxn modelId="{2F814C15-FC46-45D7-B673-292E45886939}" type="presOf" srcId="{CE2EAB88-1220-4A51-87C3-7D7AB19668CF}" destId="{C7C3785D-D47C-4398-AA04-A5EFC80FFC6D}" srcOrd="0" destOrd="0" presId="urn:microsoft.com/office/officeart/2005/8/layout/bProcess3"/>
    <dgm:cxn modelId="{4FD6B741-98A3-4BCF-A2F5-D6F60906A060}" type="presOf" srcId="{19CE8DD2-9E97-4D35-8A8C-7B7C8F6DE012}" destId="{AB890E66-2E68-4A07-A4E9-B032AA6A8B62}" srcOrd="0" destOrd="0" presId="urn:microsoft.com/office/officeart/2005/8/layout/bProcess3"/>
    <dgm:cxn modelId="{74CB54E7-A0DD-4A6E-B955-B83E7188D47A}" srcId="{7F46479D-2700-4C1C-A6A6-00CA7301B678}" destId="{A19661CE-702C-4B99-B15A-AA0D3E8F3087}" srcOrd="16" destOrd="0" parTransId="{C3F9F434-7297-409A-B950-C828185970D6}" sibTransId="{2946BD6F-1569-44E4-B5F2-F823195BF208}"/>
    <dgm:cxn modelId="{D936B948-B7F4-4570-ACE8-0CA1DCE26977}" type="presOf" srcId="{2946BD6F-1569-44E4-B5F2-F823195BF208}" destId="{1EC1166C-833E-4C38-B395-09F2EE7F5C6A}" srcOrd="1" destOrd="0" presId="urn:microsoft.com/office/officeart/2005/8/layout/bProcess3"/>
    <dgm:cxn modelId="{9622A44A-96E2-4D6D-8E65-2D8A0F937791}" type="presOf" srcId="{CAFA5B1D-D4F1-4E17-8781-EE29D041230F}" destId="{76658577-922E-44A4-8C1C-FA7B4E3FC393}" srcOrd="0" destOrd="0" presId="urn:microsoft.com/office/officeart/2005/8/layout/bProcess3"/>
    <dgm:cxn modelId="{BFA2B2D0-69BE-40B1-8DCF-59BA6FC81587}" type="presOf" srcId="{59551BB4-52BB-4B3F-9E52-0A59B324FF0E}" destId="{7999A7DB-A508-4EFB-8061-D143C1515D9E}" srcOrd="1" destOrd="0" presId="urn:microsoft.com/office/officeart/2005/8/layout/bProcess3"/>
    <dgm:cxn modelId="{959D90AF-BA7B-4C3B-9595-E1ED49193ECE}" type="presOf" srcId="{2D3E572B-E6E7-431C-BE24-0773C483A11B}" destId="{BDA96811-63C7-4A94-B6C5-9DE546B9D466}" srcOrd="0" destOrd="0" presId="urn:microsoft.com/office/officeart/2005/8/layout/bProcess3"/>
    <dgm:cxn modelId="{19F9B5D7-842F-4CE0-962D-D17B5208B540}" type="presOf" srcId="{55A3D738-79B7-4B75-8926-3EE7218993E2}" destId="{75BDF3CB-6257-4D35-8C43-482FC4AB8DFA}" srcOrd="0" destOrd="0" presId="urn:microsoft.com/office/officeart/2005/8/layout/bProcess3"/>
    <dgm:cxn modelId="{370FDFCA-1922-47E4-9FF8-9CA70C82B825}" type="presOf" srcId="{B106F0D8-26E5-4EC5-89EB-59EDBB81440B}" destId="{7DCDF7D6-FC86-4111-85D7-02A46CAEAFB0}" srcOrd="1" destOrd="0" presId="urn:microsoft.com/office/officeart/2005/8/layout/bProcess3"/>
    <dgm:cxn modelId="{F8C3EF16-594B-4E08-B182-BD2AA4F13C1A}" type="presOf" srcId="{B19C4B8E-EE52-47AC-8ACD-785B998682CA}" destId="{41463FCC-0248-40C7-8AC8-2E3CA755DF15}" srcOrd="1" destOrd="0" presId="urn:microsoft.com/office/officeart/2005/8/layout/bProcess3"/>
    <dgm:cxn modelId="{5BFEE39A-04B5-40F5-B14D-706E3FA48DF0}" srcId="{7F46479D-2700-4C1C-A6A6-00CA7301B678}" destId="{7FBC3EEA-5EBF-4073-BBA5-E6AE0F75D9A4}" srcOrd="3" destOrd="0" parTransId="{7F97F5D4-9A0B-49B5-979B-7C0701FAAFF3}" sibTransId="{CE2EAB88-1220-4A51-87C3-7D7AB19668CF}"/>
    <dgm:cxn modelId="{A9FDF26D-C176-4A6B-A6CB-4DED8300DCAA}" type="presOf" srcId="{1EB9041B-7B6A-47F0-A0E1-1EBD9DF6FA3C}" destId="{24CBFA7A-08C1-41CA-91AE-A59B4CAA1A30}" srcOrd="0" destOrd="0" presId="urn:microsoft.com/office/officeart/2005/8/layout/bProcess3"/>
    <dgm:cxn modelId="{B046F90D-0E6C-4CC1-8004-2D35941BB7D9}" type="presOf" srcId="{19CE8DD2-9E97-4D35-8A8C-7B7C8F6DE012}" destId="{167BD8C7-5DE5-4C13-8B04-94A48A861013}" srcOrd="1" destOrd="0" presId="urn:microsoft.com/office/officeart/2005/8/layout/bProcess3"/>
    <dgm:cxn modelId="{EE19CEA8-C684-403B-A5E3-8B5C3D59BABE}" type="presOf" srcId="{617B48C0-2A18-46A4-83FB-4A257E859273}" destId="{98D25795-49CD-4FB6-9470-F698398AFFCA}" srcOrd="1" destOrd="0" presId="urn:microsoft.com/office/officeart/2005/8/layout/bProcess3"/>
    <dgm:cxn modelId="{A3A969D0-BC40-4B0E-A4B1-98556B5ECD97}" type="presOf" srcId="{17BAC1B9-B7BA-4E92-8C52-870733A78910}" destId="{A5B44911-8EFD-489E-96EB-C4D276C979E7}" srcOrd="0" destOrd="0" presId="urn:microsoft.com/office/officeart/2005/8/layout/bProcess3"/>
    <dgm:cxn modelId="{1C4AE518-456F-4C48-A775-79E137908A4D}" type="presOf" srcId="{094770E9-6804-494D-8D2B-6AF38577EA75}" destId="{B5F9BFEC-BB56-425A-9C01-82891D2992D0}" srcOrd="0" destOrd="0" presId="urn:microsoft.com/office/officeart/2005/8/layout/bProcess3"/>
    <dgm:cxn modelId="{5DD2563C-CC31-46F4-8262-FEC4367EFF79}" srcId="{7F46479D-2700-4C1C-A6A6-00CA7301B678}" destId="{F3AFBD39-EDAF-4CF1-9D38-79551E6C0FA5}" srcOrd="1" destOrd="0" parTransId="{D2D83CA6-144A-4B72-A2BE-92FFEF6819AE}" sibTransId="{B19C4B8E-EE52-47AC-8ACD-785B998682CA}"/>
    <dgm:cxn modelId="{21C2DCA2-F216-44CD-8BED-642AB0F91749}" srcId="{7F46479D-2700-4C1C-A6A6-00CA7301B678}" destId="{710602B9-0EE6-4FED-8A2C-8FE48023F39B}" srcOrd="10" destOrd="0" parTransId="{B02E9623-9812-4D0E-9EB1-52332095AEFB}" sibTransId="{19CE8DD2-9E97-4D35-8A8C-7B7C8F6DE012}"/>
    <dgm:cxn modelId="{A8584A57-87D6-4470-9C30-9FE27D29BECA}" type="presOf" srcId="{1EB9041B-7B6A-47F0-A0E1-1EBD9DF6FA3C}" destId="{0DED8FC1-7A8E-41F5-8C2A-21C8DA9F519C}" srcOrd="1" destOrd="0" presId="urn:microsoft.com/office/officeart/2005/8/layout/bProcess3"/>
    <dgm:cxn modelId="{70676757-89EB-4944-918B-6368A0B08D14}" type="presOf" srcId="{7F46479D-2700-4C1C-A6A6-00CA7301B678}" destId="{87E5F80F-793F-4055-9994-9857A584726D}" srcOrd="0" destOrd="0" presId="urn:microsoft.com/office/officeart/2005/8/layout/bProcess3"/>
    <dgm:cxn modelId="{AB5C2789-D312-4D89-BF32-D4A1CE0FA92B}" type="presOf" srcId="{8D801D19-FC8F-4D14-BB60-DBDBE0A39163}" destId="{F61EEFE1-5F08-42FE-B108-A2B7C405993C}" srcOrd="1" destOrd="0" presId="urn:microsoft.com/office/officeart/2005/8/layout/bProcess3"/>
    <dgm:cxn modelId="{F927BE2C-388D-4800-8248-0610DFAD667F}" srcId="{7F46479D-2700-4C1C-A6A6-00CA7301B678}" destId="{8309FC02-00AF-481C-A49D-12E784256A3E}" srcOrd="23" destOrd="0" parTransId="{96B0A80E-6F81-43AB-8D18-711D4F28D4F7}" sibTransId="{6D2709BE-E920-45BB-8C7B-5F5E7BD6B8B8}"/>
    <dgm:cxn modelId="{511E7FF6-BE84-4245-A672-534DD5742142}" type="presOf" srcId="{FBD75351-0D22-4682-B07B-07C566D8CEC2}" destId="{766E4565-D38F-46B0-8E48-84E4C1A0C964}" srcOrd="0" destOrd="0" presId="urn:microsoft.com/office/officeart/2005/8/layout/bProcess3"/>
    <dgm:cxn modelId="{77C79E63-85FD-44AE-9039-7E2EECF5619E}" type="presOf" srcId="{04AF1CC4-957B-4439-8651-D88A98993F1F}" destId="{0119F4F5-C6AA-40A3-8298-2D31D2871015}" srcOrd="0" destOrd="0" presId="urn:microsoft.com/office/officeart/2005/8/layout/bProcess3"/>
    <dgm:cxn modelId="{DB65AD7D-2D7E-4C7F-BB18-D9F7A0C4108B}" type="presOf" srcId="{454C83DB-D20D-4621-8408-33385B60B956}" destId="{EA0BC193-A7D7-42FF-A680-B22AA53891C5}" srcOrd="1" destOrd="0" presId="urn:microsoft.com/office/officeart/2005/8/layout/bProcess3"/>
    <dgm:cxn modelId="{96D7555B-FEDE-4FD0-B5FE-99CAB1537D90}" type="presOf" srcId="{2946BD6F-1569-44E4-B5F2-F823195BF208}" destId="{3820BABC-E36C-4688-A8D2-A2EF18C9E84A}" srcOrd="0" destOrd="0" presId="urn:microsoft.com/office/officeart/2005/8/layout/bProcess3"/>
    <dgm:cxn modelId="{39F5F55B-9FDA-4FA0-807B-70FC87AD754F}" type="presOf" srcId="{07685ED1-C505-4C44-B116-783E671DE080}" destId="{A3B16157-04A2-4192-8ABD-ED88797DEAF9}" srcOrd="0" destOrd="0" presId="urn:microsoft.com/office/officeart/2005/8/layout/bProcess3"/>
    <dgm:cxn modelId="{82470572-928B-4CE2-B2CE-6B500D3D70B0}" srcId="{7F46479D-2700-4C1C-A6A6-00CA7301B678}" destId="{40C1B7B9-0072-4FDA-A7C5-BDF9B8C6DD8E}" srcOrd="20" destOrd="0" parTransId="{4B70339F-E77B-4B5B-A5A6-898E79AF296B}" sibTransId="{59551BB4-52BB-4B3F-9E52-0A59B324FF0E}"/>
    <dgm:cxn modelId="{48C41203-FB09-4B2D-B1EF-98CEEDCBCED6}" type="presOf" srcId="{710602B9-0EE6-4FED-8A2C-8FE48023F39B}" destId="{5741F0B2-FD67-4D23-BCE0-5D3D3E92C6A9}" srcOrd="0" destOrd="0" presId="urn:microsoft.com/office/officeart/2005/8/layout/bProcess3"/>
    <dgm:cxn modelId="{6F778C09-F1C8-4F02-B01B-5FAFED6FC33A}" type="presOf" srcId="{A99EDE4F-8DBF-4D37-A8E4-46F6930FF2EE}" destId="{0B25CE69-A8E6-461C-95E1-5B6A589AFA2B}" srcOrd="0" destOrd="0" presId="urn:microsoft.com/office/officeart/2005/8/layout/bProcess3"/>
    <dgm:cxn modelId="{FF404EBE-1B5A-4B11-A229-020FBA45C3A6}" type="presOf" srcId="{6425BAFD-222A-474B-B3CE-C9E9312212B8}" destId="{F6411204-DDCC-427D-8B0D-8A6B662163D4}" srcOrd="0" destOrd="0" presId="urn:microsoft.com/office/officeart/2005/8/layout/bProcess3"/>
    <dgm:cxn modelId="{2A0898C5-AD8C-466A-930C-63A1C4BA549A}" type="presOf" srcId="{32964623-1F35-46B8-A2A5-458AC4B0567F}" destId="{305D1A07-9DEE-48D8-BF29-81415A19BC08}" srcOrd="0" destOrd="0" presId="urn:microsoft.com/office/officeart/2005/8/layout/bProcess3"/>
    <dgm:cxn modelId="{C7758E1F-C581-4423-AF51-3A7D8C0FF4BF}" type="presOf" srcId="{E3C726CF-2E08-44CB-8353-9593788924B9}" destId="{0B47AA5D-73F1-4F8A-97FE-511FADDB569A}" srcOrd="0" destOrd="0" presId="urn:microsoft.com/office/officeart/2005/8/layout/bProcess3"/>
    <dgm:cxn modelId="{231435E0-4AEF-4FF5-888F-A4E66285DFD1}" type="presOf" srcId="{6D2709BE-E920-45BB-8C7B-5F5E7BD6B8B8}" destId="{99A1645F-59BA-48DE-8BF7-942ECDE70F07}" srcOrd="0" destOrd="0" presId="urn:microsoft.com/office/officeart/2005/8/layout/bProcess3"/>
    <dgm:cxn modelId="{5E64D2F8-73FC-4586-8EAE-A92F6E16B8C2}" type="presOf" srcId="{3015613D-E69C-4E28-9CF9-E95ED0DA9FFE}" destId="{94A93CAD-04B7-4A8E-900F-E14E146337EB}" srcOrd="1" destOrd="0" presId="urn:microsoft.com/office/officeart/2005/8/layout/bProcess3"/>
    <dgm:cxn modelId="{F5C58AED-8FDB-4157-B823-12816516FC0B}" type="presOf" srcId="{8DD2A63D-5A91-403E-8087-A929D6D40376}" destId="{2AF6B8EF-1834-426D-A611-2B9C36F639BF}" srcOrd="0" destOrd="0" presId="urn:microsoft.com/office/officeart/2005/8/layout/bProcess3"/>
    <dgm:cxn modelId="{51124A97-5857-4B64-A6BB-B793DA4E0CF0}" type="presOf" srcId="{617B48C0-2A18-46A4-83FB-4A257E859273}" destId="{9ED3E209-6049-4B94-B352-EB5CFC2F8EAB}" srcOrd="0" destOrd="0" presId="urn:microsoft.com/office/officeart/2005/8/layout/bProcess3"/>
    <dgm:cxn modelId="{4F8B0A7D-3709-47FC-9B40-39B016A2F4C0}" type="presOf" srcId="{D7BBA43E-032E-455D-825A-1B1E84FDF0DA}" destId="{3072665E-D790-43A3-ADFF-FDD649DED04B}" srcOrd="0" destOrd="0" presId="urn:microsoft.com/office/officeart/2005/8/layout/bProcess3"/>
    <dgm:cxn modelId="{E854302C-CDC3-4AD3-A973-C3DAFFE01F38}" type="presOf" srcId="{6425BAFD-222A-474B-B3CE-C9E9312212B8}" destId="{8E4D6FFB-FF1D-4A41-B69B-8C1A295741CB}" srcOrd="1" destOrd="0" presId="urn:microsoft.com/office/officeart/2005/8/layout/bProcess3"/>
    <dgm:cxn modelId="{0AD08332-F1DE-47F1-BA9B-1D8D986EC814}" type="presOf" srcId="{B0C3A182-2239-4EA2-B754-6BAD728E758A}" destId="{8732B041-D5BB-4D7C-8729-248122DBB85F}" srcOrd="0" destOrd="0" presId="urn:microsoft.com/office/officeart/2005/8/layout/bProcess3"/>
    <dgm:cxn modelId="{7E039E90-5D5F-461A-B5AE-384159DD9989}" type="presOf" srcId="{4B3B21BC-9D99-4327-A4C1-ADC0E7F67242}" destId="{DF91C3FF-68DB-4A8C-BA81-325EF6E8BB05}" srcOrd="0" destOrd="0" presId="urn:microsoft.com/office/officeart/2005/8/layout/bProcess3"/>
    <dgm:cxn modelId="{FD29855D-867F-4308-A3A8-502BA40A993E}" type="presOf" srcId="{30168AF3-FB5C-4692-921F-029ED4BA2588}" destId="{C7ACE090-2420-4573-9268-3170AF72EBB9}" srcOrd="0" destOrd="0" presId="urn:microsoft.com/office/officeart/2005/8/layout/bProcess3"/>
    <dgm:cxn modelId="{C05CD31D-33ED-40EB-9F5D-6DF444B89C33}" type="presOf" srcId="{B106F0D8-26E5-4EC5-89EB-59EDBB81440B}" destId="{25BB0224-FC08-4DC2-A095-6A0A331C5061}" srcOrd="0" destOrd="0" presId="urn:microsoft.com/office/officeart/2005/8/layout/bProcess3"/>
    <dgm:cxn modelId="{D945FFFB-166A-4DB9-B0A2-73DC4849BA77}" srcId="{7F46479D-2700-4C1C-A6A6-00CA7301B678}" destId="{4E721FF8-12D1-4933-9800-ACDBC687CD94}" srcOrd="19" destOrd="0" parTransId="{1E6CD527-2ECE-4055-8BE4-FF086E26158C}" sibTransId="{B0C3A182-2239-4EA2-B754-6BAD728E758A}"/>
    <dgm:cxn modelId="{3F607DDD-A76E-4E9B-89D0-F410FE719016}" srcId="{7F46479D-2700-4C1C-A6A6-00CA7301B678}" destId="{019693E9-FC71-4C3B-9CDD-0EE9FDC5C37E}" srcOrd="13" destOrd="0" parTransId="{1AD73D74-78B9-4A0F-B49C-C61FAEA84CA7}" sibTransId="{07685ED1-C505-4C44-B116-783E671DE080}"/>
    <dgm:cxn modelId="{7304CF30-FE74-4140-90D0-5378E94D0B24}" srcId="{7F46479D-2700-4C1C-A6A6-00CA7301B678}" destId="{41F1B8D8-F098-4C43-BF44-C05C9CB90F7B}" srcOrd="7" destOrd="0" parTransId="{5DABE8B2-A3D9-4765-9006-E45209C99407}" sibTransId="{B17C3AAB-0FD5-40DF-AEDD-BD197F334B74}"/>
    <dgm:cxn modelId="{54C8814B-25DF-45B0-9A1A-BF64C47619FA}" type="presOf" srcId="{B19C4B8E-EE52-47AC-8ACD-785B998682CA}" destId="{AC1983C2-391E-4BD3-A5C0-EF6C70D23BA5}" srcOrd="0" destOrd="0" presId="urn:microsoft.com/office/officeart/2005/8/layout/bProcess3"/>
    <dgm:cxn modelId="{227A0DE8-6CC8-4752-9E50-57A8333C4B13}" type="presOf" srcId="{DE0D857E-BE9D-469B-BE7A-0AAB33839A75}" destId="{3700B2E7-2F25-4D0D-B0B3-A3FDDC4DCFA8}" srcOrd="0" destOrd="0" presId="urn:microsoft.com/office/officeart/2005/8/layout/bProcess3"/>
    <dgm:cxn modelId="{A8B3002A-7374-49C3-B711-0F8738996409}" type="presOf" srcId="{D3C33771-173D-4AB6-B7D7-583BA2F33DCC}" destId="{197A9F92-302F-451C-970D-E5490C544CA5}" srcOrd="0" destOrd="0" presId="urn:microsoft.com/office/officeart/2005/8/layout/bProcess3"/>
    <dgm:cxn modelId="{22758BB8-4BD7-4ABB-BA38-7E676578542E}" type="presOf" srcId="{55A3D738-79B7-4B75-8926-3EE7218993E2}" destId="{1B84852C-14C0-49C0-9A71-F4C1FA569904}" srcOrd="1" destOrd="0" presId="urn:microsoft.com/office/officeart/2005/8/layout/bProcess3"/>
    <dgm:cxn modelId="{6640AD38-1933-452A-B340-0723501D1A93}" type="presOf" srcId="{1E2B3255-4959-446E-B8C2-DAC1ACACB910}" destId="{1F16D027-C00A-4BC4-8F01-BBBE9D9A8FAB}" srcOrd="0" destOrd="0" presId="urn:microsoft.com/office/officeart/2005/8/layout/bProcess3"/>
    <dgm:cxn modelId="{08FF4DED-F783-48BA-A2F8-A4332DD56C6A}" srcId="{7F46479D-2700-4C1C-A6A6-00CA7301B678}" destId="{2B4E2160-342A-41B2-8D37-A56BD3412C61}" srcOrd="6" destOrd="0" parTransId="{99C312D8-8E43-426E-9A9D-0820C37B222E}" sibTransId="{55A3D738-79B7-4B75-8926-3EE7218993E2}"/>
    <dgm:cxn modelId="{F2995DFB-B986-4DA7-98E3-090750038AE2}" srcId="{7F46479D-2700-4C1C-A6A6-00CA7301B678}" destId="{D7BBA43E-032E-455D-825A-1B1E84FDF0DA}" srcOrd="15" destOrd="0" parTransId="{292308C5-4132-41A0-890C-2DAE6714F312}" sibTransId="{CDBB834C-3A64-40C9-9372-79D87327EDCF}"/>
    <dgm:cxn modelId="{4485AC8D-2698-4476-B00E-F8499FED8158}" srcId="{7F46479D-2700-4C1C-A6A6-00CA7301B678}" destId="{32964623-1F35-46B8-A2A5-458AC4B0567F}" srcOrd="21" destOrd="0" parTransId="{2E80F8A9-D936-4518-84F8-B8A36518E259}" sibTransId="{CFBC21E6-C2D5-4264-A08A-4B2082EC1DFC}"/>
    <dgm:cxn modelId="{F4BE21E4-D2A6-43BE-8914-D28E98ABBE1F}" type="presOf" srcId="{B0C3A182-2239-4EA2-B754-6BAD728E758A}" destId="{FD238377-D894-441B-BBF1-53C3D3F6A389}" srcOrd="1" destOrd="0" presId="urn:microsoft.com/office/officeart/2005/8/layout/bProcess3"/>
    <dgm:cxn modelId="{CF122507-6E52-40FE-BEA7-D62C656BD470}" type="presOf" srcId="{A5872B3C-9C13-480F-A296-7938659329D6}" destId="{28B2BF18-ABC0-4E62-BB94-4C01BC1BBF22}" srcOrd="0" destOrd="0" presId="urn:microsoft.com/office/officeart/2005/8/layout/bProcess3"/>
    <dgm:cxn modelId="{98B1680A-DA50-4309-8FCC-4F3126819300}" type="presOf" srcId="{8309FC02-00AF-481C-A49D-12E784256A3E}" destId="{23E40E49-287E-4B64-9C54-A987B004956F}" srcOrd="0" destOrd="0" presId="urn:microsoft.com/office/officeart/2005/8/layout/bProcess3"/>
    <dgm:cxn modelId="{344F2D85-41B6-4880-902A-04592E5F1539}" type="presOf" srcId="{CDBB834C-3A64-40C9-9372-79D87327EDCF}" destId="{84683D73-C06C-4A22-8F16-2522558A5BED}" srcOrd="0" destOrd="0" presId="urn:microsoft.com/office/officeart/2005/8/layout/bProcess3"/>
    <dgm:cxn modelId="{952BD30D-2356-4300-8F16-615F3799C52C}" type="presOf" srcId="{4E721FF8-12D1-4933-9800-ACDBC687CD94}" destId="{68B41B0C-6BE0-44EC-9494-E48AD581AC9B}" srcOrd="0" destOrd="0" presId="urn:microsoft.com/office/officeart/2005/8/layout/bProcess3"/>
    <dgm:cxn modelId="{F8E293AD-88DD-4C38-9189-BF2075E5E7E5}" type="presOf" srcId="{8D801D19-FC8F-4D14-BB60-DBDBE0A39163}" destId="{B60B1104-E124-4693-ACBE-4A11FC4DBD5C}" srcOrd="0" destOrd="0" presId="urn:microsoft.com/office/officeart/2005/8/layout/bProcess3"/>
    <dgm:cxn modelId="{29917D41-4EE4-4964-ACD1-0D942CF5E89E}" type="presParOf" srcId="{87E5F80F-793F-4055-9994-9857A584726D}" destId="{C7ACE090-2420-4573-9268-3170AF72EBB9}" srcOrd="0" destOrd="0" presId="urn:microsoft.com/office/officeart/2005/8/layout/bProcess3"/>
    <dgm:cxn modelId="{09FE4050-E772-4379-A884-C8F9C58438AA}" type="presParOf" srcId="{87E5F80F-793F-4055-9994-9857A584726D}" destId="{A5B44911-8EFD-489E-96EB-C4D276C979E7}" srcOrd="1" destOrd="0" presId="urn:microsoft.com/office/officeart/2005/8/layout/bProcess3"/>
    <dgm:cxn modelId="{292271FB-8C1C-40CB-A773-E3B67C4A9BAF}" type="presParOf" srcId="{A5B44911-8EFD-489E-96EB-C4D276C979E7}" destId="{464A873D-10E3-457F-92BE-FE8D2AEDC362}" srcOrd="0" destOrd="0" presId="urn:microsoft.com/office/officeart/2005/8/layout/bProcess3"/>
    <dgm:cxn modelId="{BBB9F977-3DC1-4171-9A7A-45D208D63628}" type="presParOf" srcId="{87E5F80F-793F-4055-9994-9857A584726D}" destId="{BCEE72B1-AA16-48AE-AA82-6EEC611E74A3}" srcOrd="2" destOrd="0" presId="urn:microsoft.com/office/officeart/2005/8/layout/bProcess3"/>
    <dgm:cxn modelId="{229430EC-3DB2-49E5-869D-FB309D25B226}" type="presParOf" srcId="{87E5F80F-793F-4055-9994-9857A584726D}" destId="{AC1983C2-391E-4BD3-A5C0-EF6C70D23BA5}" srcOrd="3" destOrd="0" presId="urn:microsoft.com/office/officeart/2005/8/layout/bProcess3"/>
    <dgm:cxn modelId="{14DB7DDC-15DE-4D01-91A9-66271CB9AE2B}" type="presParOf" srcId="{AC1983C2-391E-4BD3-A5C0-EF6C70D23BA5}" destId="{41463FCC-0248-40C7-8AC8-2E3CA755DF15}" srcOrd="0" destOrd="0" presId="urn:microsoft.com/office/officeart/2005/8/layout/bProcess3"/>
    <dgm:cxn modelId="{0BFD0188-0610-47DE-9E5C-4F82A0EC56C2}" type="presParOf" srcId="{87E5F80F-793F-4055-9994-9857A584726D}" destId="{3B6941E0-D2E2-4B9A-8446-42235FD4920B}" srcOrd="4" destOrd="0" presId="urn:microsoft.com/office/officeart/2005/8/layout/bProcess3"/>
    <dgm:cxn modelId="{74941F88-5985-4A30-9BC9-EA81A97041DD}" type="presParOf" srcId="{87E5F80F-793F-4055-9994-9857A584726D}" destId="{F6411204-DDCC-427D-8B0D-8A6B662163D4}" srcOrd="5" destOrd="0" presId="urn:microsoft.com/office/officeart/2005/8/layout/bProcess3"/>
    <dgm:cxn modelId="{EEEFF5F0-84EF-43ED-BC6C-0B9680C42F10}" type="presParOf" srcId="{F6411204-DDCC-427D-8B0D-8A6B662163D4}" destId="{8E4D6FFB-FF1D-4A41-B69B-8C1A295741CB}" srcOrd="0" destOrd="0" presId="urn:microsoft.com/office/officeart/2005/8/layout/bProcess3"/>
    <dgm:cxn modelId="{A2BF61B3-1608-4BD0-8824-4EDED92668B2}" type="presParOf" srcId="{87E5F80F-793F-4055-9994-9857A584726D}" destId="{39AF9670-FF0D-4C5F-A421-AA7B8CAB39F4}" srcOrd="6" destOrd="0" presId="urn:microsoft.com/office/officeart/2005/8/layout/bProcess3"/>
    <dgm:cxn modelId="{A5B19500-C38B-4C05-8165-62A3AA77DB8D}" type="presParOf" srcId="{87E5F80F-793F-4055-9994-9857A584726D}" destId="{C7C3785D-D47C-4398-AA04-A5EFC80FFC6D}" srcOrd="7" destOrd="0" presId="urn:microsoft.com/office/officeart/2005/8/layout/bProcess3"/>
    <dgm:cxn modelId="{0D0666B0-894C-4423-92BB-57B86980312F}" type="presParOf" srcId="{C7C3785D-D47C-4398-AA04-A5EFC80FFC6D}" destId="{151CF021-E08C-42C0-A64E-23EB0B9EA616}" srcOrd="0" destOrd="0" presId="urn:microsoft.com/office/officeart/2005/8/layout/bProcess3"/>
    <dgm:cxn modelId="{25E2CA94-7E07-4172-B93B-FA60F4D2F3C2}" type="presParOf" srcId="{87E5F80F-793F-4055-9994-9857A584726D}" destId="{1F16D027-C00A-4BC4-8F01-BBBE9D9A8FAB}" srcOrd="8" destOrd="0" presId="urn:microsoft.com/office/officeart/2005/8/layout/bProcess3"/>
    <dgm:cxn modelId="{7F35B831-9E8A-4A62-9B4D-AD808EA55645}" type="presParOf" srcId="{87E5F80F-793F-4055-9994-9857A584726D}" destId="{24CBFA7A-08C1-41CA-91AE-A59B4CAA1A30}" srcOrd="9" destOrd="0" presId="urn:microsoft.com/office/officeart/2005/8/layout/bProcess3"/>
    <dgm:cxn modelId="{3BC3AB9F-6571-4E8B-8DD3-ECF0274F1C9C}" type="presParOf" srcId="{24CBFA7A-08C1-41CA-91AE-A59B4CAA1A30}" destId="{0DED8FC1-7A8E-41F5-8C2A-21C8DA9F519C}" srcOrd="0" destOrd="0" presId="urn:microsoft.com/office/officeart/2005/8/layout/bProcess3"/>
    <dgm:cxn modelId="{1E5F4FEF-DE39-464D-9719-17B41FDFEE9F}" type="presParOf" srcId="{87E5F80F-793F-4055-9994-9857A584726D}" destId="{28B2BF18-ABC0-4E62-BB94-4C01BC1BBF22}" srcOrd="10" destOrd="0" presId="urn:microsoft.com/office/officeart/2005/8/layout/bProcess3"/>
    <dgm:cxn modelId="{86E5150C-ACAF-45F5-BE96-6127F18EA2A9}" type="presParOf" srcId="{87E5F80F-793F-4055-9994-9857A584726D}" destId="{6BA6CC7F-5EFD-47F0-A92A-0C35BB99E595}" srcOrd="11" destOrd="0" presId="urn:microsoft.com/office/officeart/2005/8/layout/bProcess3"/>
    <dgm:cxn modelId="{3E0E4674-5F15-4BC3-AE09-B73438C38B98}" type="presParOf" srcId="{6BA6CC7F-5EFD-47F0-A92A-0C35BB99E595}" destId="{94A93CAD-04B7-4A8E-900F-E14E146337EB}" srcOrd="0" destOrd="0" presId="urn:microsoft.com/office/officeart/2005/8/layout/bProcess3"/>
    <dgm:cxn modelId="{47C98D1D-1722-47C3-85AE-2ECFF7A197F8}" type="presParOf" srcId="{87E5F80F-793F-4055-9994-9857A584726D}" destId="{7B547909-C222-448B-BE68-C9E604A69FB5}" srcOrd="12" destOrd="0" presId="urn:microsoft.com/office/officeart/2005/8/layout/bProcess3"/>
    <dgm:cxn modelId="{0943831B-029F-46C9-B71D-F790F8C2545F}" type="presParOf" srcId="{87E5F80F-793F-4055-9994-9857A584726D}" destId="{75BDF3CB-6257-4D35-8C43-482FC4AB8DFA}" srcOrd="13" destOrd="0" presId="urn:microsoft.com/office/officeart/2005/8/layout/bProcess3"/>
    <dgm:cxn modelId="{C62C91C7-2AA3-4C5A-9565-875159CFD6A3}" type="presParOf" srcId="{75BDF3CB-6257-4D35-8C43-482FC4AB8DFA}" destId="{1B84852C-14C0-49C0-9A71-F4C1FA569904}" srcOrd="0" destOrd="0" presId="urn:microsoft.com/office/officeart/2005/8/layout/bProcess3"/>
    <dgm:cxn modelId="{D9B0C38A-7D01-4BD0-B603-FA89EAE6478D}" type="presParOf" srcId="{87E5F80F-793F-4055-9994-9857A584726D}" destId="{8EF03F38-B004-4984-A34E-58444BD034F9}" srcOrd="14" destOrd="0" presId="urn:microsoft.com/office/officeart/2005/8/layout/bProcess3"/>
    <dgm:cxn modelId="{E50047C7-7F58-4833-B0C7-6C2F2A2311AF}" type="presParOf" srcId="{87E5F80F-793F-4055-9994-9857A584726D}" destId="{A786144F-C19D-481D-8F36-EDA681FF593D}" srcOrd="15" destOrd="0" presId="urn:microsoft.com/office/officeart/2005/8/layout/bProcess3"/>
    <dgm:cxn modelId="{CF1A9A57-97D9-45B6-8F87-589D4F9A052B}" type="presParOf" srcId="{A786144F-C19D-481D-8F36-EDA681FF593D}" destId="{E7E01051-1265-4647-8457-92F3CC1B7729}" srcOrd="0" destOrd="0" presId="urn:microsoft.com/office/officeart/2005/8/layout/bProcess3"/>
    <dgm:cxn modelId="{DD257479-27DE-4268-8CB7-AEACDDE6AE51}" type="presParOf" srcId="{87E5F80F-793F-4055-9994-9857A584726D}" destId="{D8B35822-9CEC-41DA-969B-562897165F0F}" srcOrd="16" destOrd="0" presId="urn:microsoft.com/office/officeart/2005/8/layout/bProcess3"/>
    <dgm:cxn modelId="{4BBBE6B6-96FE-432E-BB4F-C118141121FD}" type="presParOf" srcId="{87E5F80F-793F-4055-9994-9857A584726D}" destId="{9ED3E209-6049-4B94-B352-EB5CFC2F8EAB}" srcOrd="17" destOrd="0" presId="urn:microsoft.com/office/officeart/2005/8/layout/bProcess3"/>
    <dgm:cxn modelId="{58E52CD8-86D3-489A-B75B-9B02E111080C}" type="presParOf" srcId="{9ED3E209-6049-4B94-B352-EB5CFC2F8EAB}" destId="{98D25795-49CD-4FB6-9470-F698398AFFCA}" srcOrd="0" destOrd="0" presId="urn:microsoft.com/office/officeart/2005/8/layout/bProcess3"/>
    <dgm:cxn modelId="{10AF632D-E02E-4D2F-992E-17A3774BE073}" type="presParOf" srcId="{87E5F80F-793F-4055-9994-9857A584726D}" destId="{76658577-922E-44A4-8C1C-FA7B4E3FC393}" srcOrd="18" destOrd="0" presId="urn:microsoft.com/office/officeart/2005/8/layout/bProcess3"/>
    <dgm:cxn modelId="{E7050676-4CD8-4701-BF22-A0A6D3A345CE}" type="presParOf" srcId="{87E5F80F-793F-4055-9994-9857A584726D}" destId="{197A9F92-302F-451C-970D-E5490C544CA5}" srcOrd="19" destOrd="0" presId="urn:microsoft.com/office/officeart/2005/8/layout/bProcess3"/>
    <dgm:cxn modelId="{03AAE308-51E0-45C7-AD01-30F3F4FE8C8F}" type="presParOf" srcId="{197A9F92-302F-451C-970D-E5490C544CA5}" destId="{06236F9A-9228-4BB5-99CB-1517524F3056}" srcOrd="0" destOrd="0" presId="urn:microsoft.com/office/officeart/2005/8/layout/bProcess3"/>
    <dgm:cxn modelId="{F9E2252E-8F9E-4162-83C3-B48C7E109157}" type="presParOf" srcId="{87E5F80F-793F-4055-9994-9857A584726D}" destId="{5741F0B2-FD67-4D23-BCE0-5D3D3E92C6A9}" srcOrd="20" destOrd="0" presId="urn:microsoft.com/office/officeart/2005/8/layout/bProcess3"/>
    <dgm:cxn modelId="{C98C9E44-7744-4EDC-9708-345BAD780BFE}" type="presParOf" srcId="{87E5F80F-793F-4055-9994-9857A584726D}" destId="{AB890E66-2E68-4A07-A4E9-B032AA6A8B62}" srcOrd="21" destOrd="0" presId="urn:microsoft.com/office/officeart/2005/8/layout/bProcess3"/>
    <dgm:cxn modelId="{3782D22F-5325-413F-94A2-DD5069F71D06}" type="presParOf" srcId="{AB890E66-2E68-4A07-A4E9-B032AA6A8B62}" destId="{167BD8C7-5DE5-4C13-8B04-94A48A861013}" srcOrd="0" destOrd="0" presId="urn:microsoft.com/office/officeart/2005/8/layout/bProcess3"/>
    <dgm:cxn modelId="{6486D9ED-D08C-4F8C-B966-D673F44CA79B}" type="presParOf" srcId="{87E5F80F-793F-4055-9994-9857A584726D}" destId="{DF91C3FF-68DB-4A8C-BA81-325EF6E8BB05}" srcOrd="22" destOrd="0" presId="urn:microsoft.com/office/officeart/2005/8/layout/bProcess3"/>
    <dgm:cxn modelId="{56A7D38E-C071-4F86-AE6C-DDAE51F0B033}" type="presParOf" srcId="{87E5F80F-793F-4055-9994-9857A584726D}" destId="{B60B1104-E124-4693-ACBE-4A11FC4DBD5C}" srcOrd="23" destOrd="0" presId="urn:microsoft.com/office/officeart/2005/8/layout/bProcess3"/>
    <dgm:cxn modelId="{00BF5CA3-00FF-4681-AF53-8F15296CEBC8}" type="presParOf" srcId="{B60B1104-E124-4693-ACBE-4A11FC4DBD5C}" destId="{F61EEFE1-5F08-42FE-B108-A2B7C405993C}" srcOrd="0" destOrd="0" presId="urn:microsoft.com/office/officeart/2005/8/layout/bProcess3"/>
    <dgm:cxn modelId="{6C521D3D-507A-4919-9433-9531042F1159}" type="presParOf" srcId="{87E5F80F-793F-4055-9994-9857A584726D}" destId="{BDA96811-63C7-4A94-B6C5-9DE546B9D466}" srcOrd="24" destOrd="0" presId="urn:microsoft.com/office/officeart/2005/8/layout/bProcess3"/>
    <dgm:cxn modelId="{2CEB701B-1BF6-4AB5-8F4F-F4A29C299F87}" type="presParOf" srcId="{87E5F80F-793F-4055-9994-9857A584726D}" destId="{0119F4F5-C6AA-40A3-8298-2D31D2871015}" srcOrd="25" destOrd="0" presId="urn:microsoft.com/office/officeart/2005/8/layout/bProcess3"/>
    <dgm:cxn modelId="{ACAAE60B-0F09-464A-A2BE-CD0E1BBEA54D}" type="presParOf" srcId="{0119F4F5-C6AA-40A3-8298-2D31D2871015}" destId="{030026F1-21D0-483E-9855-D26309083D06}" srcOrd="0" destOrd="0" presId="urn:microsoft.com/office/officeart/2005/8/layout/bProcess3"/>
    <dgm:cxn modelId="{5073DD17-3886-48DD-8E7C-DB0354A9113D}" type="presParOf" srcId="{87E5F80F-793F-4055-9994-9857A584726D}" destId="{CE6FB998-E7D4-4EAB-BB15-CF2A688E127F}" srcOrd="26" destOrd="0" presId="urn:microsoft.com/office/officeart/2005/8/layout/bProcess3"/>
    <dgm:cxn modelId="{78832BBD-DDD1-4E83-B8E6-53D7632449D8}" type="presParOf" srcId="{87E5F80F-793F-4055-9994-9857A584726D}" destId="{A3B16157-04A2-4192-8ABD-ED88797DEAF9}" srcOrd="27" destOrd="0" presId="urn:microsoft.com/office/officeart/2005/8/layout/bProcess3"/>
    <dgm:cxn modelId="{5B3EB063-DD97-4B4A-AAD9-36FF7343591E}" type="presParOf" srcId="{A3B16157-04A2-4192-8ABD-ED88797DEAF9}" destId="{E8F891AD-7040-4889-B10B-75E46D89FFB2}" srcOrd="0" destOrd="0" presId="urn:microsoft.com/office/officeart/2005/8/layout/bProcess3"/>
    <dgm:cxn modelId="{9758AA07-DA4F-4BDC-9F6D-7DE511FEC1FD}" type="presParOf" srcId="{87E5F80F-793F-4055-9994-9857A584726D}" destId="{0B47AA5D-73F1-4F8A-97FE-511FADDB569A}" srcOrd="28" destOrd="0" presId="urn:microsoft.com/office/officeart/2005/8/layout/bProcess3"/>
    <dgm:cxn modelId="{9527D92A-F3BA-46FE-83AE-ACF948E161CC}" type="presParOf" srcId="{87E5F80F-793F-4055-9994-9857A584726D}" destId="{1DB8FD73-69EB-42DD-8012-4B4B12FB3BFF}" srcOrd="29" destOrd="0" presId="urn:microsoft.com/office/officeart/2005/8/layout/bProcess3"/>
    <dgm:cxn modelId="{7A2C597D-B65D-45E4-B343-2D62FDD7583E}" type="presParOf" srcId="{1DB8FD73-69EB-42DD-8012-4B4B12FB3BFF}" destId="{EA0BC193-A7D7-42FF-A680-B22AA53891C5}" srcOrd="0" destOrd="0" presId="urn:microsoft.com/office/officeart/2005/8/layout/bProcess3"/>
    <dgm:cxn modelId="{60BF042B-92D0-44D4-96ED-41E635396C50}" type="presParOf" srcId="{87E5F80F-793F-4055-9994-9857A584726D}" destId="{3072665E-D790-43A3-ADFF-FDD649DED04B}" srcOrd="30" destOrd="0" presId="urn:microsoft.com/office/officeart/2005/8/layout/bProcess3"/>
    <dgm:cxn modelId="{4DBB0FC0-857B-4659-AD8A-A051EAE533DE}" type="presParOf" srcId="{87E5F80F-793F-4055-9994-9857A584726D}" destId="{84683D73-C06C-4A22-8F16-2522558A5BED}" srcOrd="31" destOrd="0" presId="urn:microsoft.com/office/officeart/2005/8/layout/bProcess3"/>
    <dgm:cxn modelId="{8ADE7E1C-8DF2-4412-8FCA-68BAE539A448}" type="presParOf" srcId="{84683D73-C06C-4A22-8F16-2522558A5BED}" destId="{F2A64D3E-2034-4A49-88C7-895CC6F13E6E}" srcOrd="0" destOrd="0" presId="urn:microsoft.com/office/officeart/2005/8/layout/bProcess3"/>
    <dgm:cxn modelId="{C070C10A-988C-48F4-A194-4D8107DE32AA}" type="presParOf" srcId="{87E5F80F-793F-4055-9994-9857A584726D}" destId="{58A8616D-5023-4165-9C07-9EEE0EE98E8F}" srcOrd="32" destOrd="0" presId="urn:microsoft.com/office/officeart/2005/8/layout/bProcess3"/>
    <dgm:cxn modelId="{9F229181-DB5B-479F-873A-CAA6420C9956}" type="presParOf" srcId="{87E5F80F-793F-4055-9994-9857A584726D}" destId="{3820BABC-E36C-4688-A8D2-A2EF18C9E84A}" srcOrd="33" destOrd="0" presId="urn:microsoft.com/office/officeart/2005/8/layout/bProcess3"/>
    <dgm:cxn modelId="{E875697E-9353-4E10-8C74-158F3FD10247}" type="presParOf" srcId="{3820BABC-E36C-4688-A8D2-A2EF18C9E84A}" destId="{1EC1166C-833E-4C38-B395-09F2EE7F5C6A}" srcOrd="0" destOrd="0" presId="urn:microsoft.com/office/officeart/2005/8/layout/bProcess3"/>
    <dgm:cxn modelId="{CE8C7D4E-2F8B-4E15-8C3F-C1438CE59C73}" type="presParOf" srcId="{87E5F80F-793F-4055-9994-9857A584726D}" destId="{93312E06-9501-485C-8D32-4C224C72C1AB}" srcOrd="34" destOrd="0" presId="urn:microsoft.com/office/officeart/2005/8/layout/bProcess3"/>
    <dgm:cxn modelId="{EF86BEEB-9C49-474D-9BFE-FE407BA0CBFC}" type="presParOf" srcId="{87E5F80F-793F-4055-9994-9857A584726D}" destId="{766E4565-D38F-46B0-8E48-84E4C1A0C964}" srcOrd="35" destOrd="0" presId="urn:microsoft.com/office/officeart/2005/8/layout/bProcess3"/>
    <dgm:cxn modelId="{5C89BB2B-7C0F-444D-B319-69296425CDC2}" type="presParOf" srcId="{766E4565-D38F-46B0-8E48-84E4C1A0C964}" destId="{558AAA67-0BAF-46E8-83BD-DB755EBFC186}" srcOrd="0" destOrd="0" presId="urn:microsoft.com/office/officeart/2005/8/layout/bProcess3"/>
    <dgm:cxn modelId="{3D7239BB-E153-4876-ACCB-80B4DA890ACF}" type="presParOf" srcId="{87E5F80F-793F-4055-9994-9857A584726D}" destId="{B5F9BFEC-BB56-425A-9C01-82891D2992D0}" srcOrd="36" destOrd="0" presId="urn:microsoft.com/office/officeart/2005/8/layout/bProcess3"/>
    <dgm:cxn modelId="{F073B45F-B050-4DB7-8C6E-3004F4289959}" type="presParOf" srcId="{87E5F80F-793F-4055-9994-9857A584726D}" destId="{3700B2E7-2F25-4D0D-B0B3-A3FDDC4DCFA8}" srcOrd="37" destOrd="0" presId="urn:microsoft.com/office/officeart/2005/8/layout/bProcess3"/>
    <dgm:cxn modelId="{C3CAC617-7265-4326-991F-5AE478ACEA83}" type="presParOf" srcId="{3700B2E7-2F25-4D0D-B0B3-A3FDDC4DCFA8}" destId="{FAA4DD08-F219-46D2-BA16-2B8F2CE592DE}" srcOrd="0" destOrd="0" presId="urn:microsoft.com/office/officeart/2005/8/layout/bProcess3"/>
    <dgm:cxn modelId="{4B92F1D9-ED52-40A7-866E-B8D285F392C2}" type="presParOf" srcId="{87E5F80F-793F-4055-9994-9857A584726D}" destId="{68B41B0C-6BE0-44EC-9494-E48AD581AC9B}" srcOrd="38" destOrd="0" presId="urn:microsoft.com/office/officeart/2005/8/layout/bProcess3"/>
    <dgm:cxn modelId="{26D3EF02-C252-40FC-892B-5D6AD9DC2516}" type="presParOf" srcId="{87E5F80F-793F-4055-9994-9857A584726D}" destId="{8732B041-D5BB-4D7C-8729-248122DBB85F}" srcOrd="39" destOrd="0" presId="urn:microsoft.com/office/officeart/2005/8/layout/bProcess3"/>
    <dgm:cxn modelId="{9E1670C6-D8E1-469D-B556-491D893E2CE5}" type="presParOf" srcId="{8732B041-D5BB-4D7C-8729-248122DBB85F}" destId="{FD238377-D894-441B-BBF1-53C3D3F6A389}" srcOrd="0" destOrd="0" presId="urn:microsoft.com/office/officeart/2005/8/layout/bProcess3"/>
    <dgm:cxn modelId="{B17DE9BF-5DA7-43F8-9CD4-FF89E73E2793}" type="presParOf" srcId="{87E5F80F-793F-4055-9994-9857A584726D}" destId="{A1D043B4-2CF6-45F6-A8AF-514E03538E58}" srcOrd="40" destOrd="0" presId="urn:microsoft.com/office/officeart/2005/8/layout/bProcess3"/>
    <dgm:cxn modelId="{C47427A4-C701-4844-891B-D691DDCC1FF7}" type="presParOf" srcId="{87E5F80F-793F-4055-9994-9857A584726D}" destId="{C44965F4-79B1-466E-BB2F-614DC212985A}" srcOrd="41" destOrd="0" presId="urn:microsoft.com/office/officeart/2005/8/layout/bProcess3"/>
    <dgm:cxn modelId="{FD434400-BC01-469A-B534-DD7C0A969526}" type="presParOf" srcId="{C44965F4-79B1-466E-BB2F-614DC212985A}" destId="{7999A7DB-A508-4EFB-8061-D143C1515D9E}" srcOrd="0" destOrd="0" presId="urn:microsoft.com/office/officeart/2005/8/layout/bProcess3"/>
    <dgm:cxn modelId="{56ACD85D-B8CE-4FB5-9D05-782AAE1894D6}" type="presParOf" srcId="{87E5F80F-793F-4055-9994-9857A584726D}" destId="{305D1A07-9DEE-48D8-BF29-81415A19BC08}" srcOrd="42" destOrd="0" presId="urn:microsoft.com/office/officeart/2005/8/layout/bProcess3"/>
    <dgm:cxn modelId="{BC1D8996-8A95-46DD-8C89-AA82D2C91D39}" type="presParOf" srcId="{87E5F80F-793F-4055-9994-9857A584726D}" destId="{B62066CD-941D-4D16-B072-35BF924C1776}" srcOrd="43" destOrd="0" presId="urn:microsoft.com/office/officeart/2005/8/layout/bProcess3"/>
    <dgm:cxn modelId="{9A17362D-0661-4063-B500-07C262ACD3A1}" type="presParOf" srcId="{B62066CD-941D-4D16-B072-35BF924C1776}" destId="{F4596247-521C-4D3E-880E-50922FA94ADC}" srcOrd="0" destOrd="0" presId="urn:microsoft.com/office/officeart/2005/8/layout/bProcess3"/>
    <dgm:cxn modelId="{CAC7614A-D3A1-47E4-81DC-C2BD1393648E}" type="presParOf" srcId="{87E5F80F-793F-4055-9994-9857A584726D}" destId="{0B25CE69-A8E6-461C-95E1-5B6A589AFA2B}" srcOrd="44" destOrd="0" presId="urn:microsoft.com/office/officeart/2005/8/layout/bProcess3"/>
    <dgm:cxn modelId="{92801C11-1E78-44BE-BC44-38045FB588E2}" type="presParOf" srcId="{87E5F80F-793F-4055-9994-9857A584726D}" destId="{25BB0224-FC08-4DC2-A095-6A0A331C5061}" srcOrd="45" destOrd="0" presId="urn:microsoft.com/office/officeart/2005/8/layout/bProcess3"/>
    <dgm:cxn modelId="{9F0323E4-82B6-407E-9DB1-BCB36F1D88E6}" type="presParOf" srcId="{25BB0224-FC08-4DC2-A095-6A0A331C5061}" destId="{7DCDF7D6-FC86-4111-85D7-02A46CAEAFB0}" srcOrd="0" destOrd="0" presId="urn:microsoft.com/office/officeart/2005/8/layout/bProcess3"/>
    <dgm:cxn modelId="{B4EA23A5-35EE-4195-BE84-598B588ADC53}" type="presParOf" srcId="{87E5F80F-793F-4055-9994-9857A584726D}" destId="{23E40E49-287E-4B64-9C54-A987B004956F}" srcOrd="46" destOrd="0" presId="urn:microsoft.com/office/officeart/2005/8/layout/bProcess3"/>
    <dgm:cxn modelId="{4CF716AB-A8C8-4B65-8AF6-5D993A8B9079}" type="presParOf" srcId="{87E5F80F-793F-4055-9994-9857A584726D}" destId="{99A1645F-59BA-48DE-8BF7-942ECDE70F07}" srcOrd="47" destOrd="0" presId="urn:microsoft.com/office/officeart/2005/8/layout/bProcess3"/>
    <dgm:cxn modelId="{6C7831BC-EE90-46A9-93EE-9690641CC53C}" type="presParOf" srcId="{99A1645F-59BA-48DE-8BF7-942ECDE70F07}" destId="{D24ED446-7DBE-487F-9DB4-C2FED314DC28}" srcOrd="0" destOrd="0" presId="urn:microsoft.com/office/officeart/2005/8/layout/bProcess3"/>
    <dgm:cxn modelId="{60B7A345-F86B-4BAC-9F07-E37EA350212B}" type="presParOf" srcId="{87E5F80F-793F-4055-9994-9857A584726D}" destId="{2AF6B8EF-1834-426D-A611-2B9C36F639BF}" srcOrd="4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DCCFB6-7F3A-4923-884F-212958C19AFE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es-ES"/>
        </a:p>
      </dgm:t>
    </dgm:pt>
    <dgm:pt modelId="{D874C809-7204-40F6-943C-1942CA383A85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es-CO" sz="1400" b="1" dirty="0"/>
            <a:t>Sistema Obligatorio de Garantía de la Calidad</a:t>
          </a:r>
          <a:endParaRPr lang="es-ES" sz="1400" dirty="0"/>
        </a:p>
      </dgm:t>
    </dgm:pt>
    <dgm:pt modelId="{F07D4B25-6831-4CDA-8C21-5DC81AE58BF1}" type="parTrans" cxnId="{017E05CA-A79C-4C18-BC4B-72E6D2AA230C}">
      <dgm:prSet/>
      <dgm:spPr/>
      <dgm:t>
        <a:bodyPr/>
        <a:lstStyle/>
        <a:p>
          <a:endParaRPr lang="es-ES"/>
        </a:p>
      </dgm:t>
    </dgm:pt>
    <dgm:pt modelId="{2D648467-21C6-4A6A-BFDA-61904E4F1596}" type="sibTrans" cxnId="{017E05CA-A79C-4C18-BC4B-72E6D2AA230C}">
      <dgm:prSet/>
      <dgm:spPr/>
      <dgm:t>
        <a:bodyPr/>
        <a:lstStyle/>
        <a:p>
          <a:endParaRPr lang="es-ES"/>
        </a:p>
      </dgm:t>
    </dgm:pt>
    <dgm:pt modelId="{FC5A9807-B6E0-4986-B382-C111D91B55B3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>
            <a:buFont typeface="Symbol" panose="05050102010706020507" pitchFamily="18" charset="2"/>
            <a:buChar char=""/>
          </a:pPr>
          <a:r>
            <a:rPr lang="es-CO" sz="1050" dirty="0"/>
            <a:t>Sistema </a:t>
          </a:r>
          <a:r>
            <a:rPr lang="es-CO" sz="1100" dirty="0"/>
            <a:t>Único de Habilitación: Verificación de condiciones de habilitación de los prestadores de servicios</a:t>
          </a:r>
          <a:endParaRPr lang="es-ES" sz="1100" dirty="0"/>
        </a:p>
      </dgm:t>
    </dgm:pt>
    <dgm:pt modelId="{A4D23CC7-0253-49EC-8853-635A7B92389F}" type="parTrans" cxnId="{655880AA-3B2B-4853-83FC-707CD536A0AB}">
      <dgm:prSet/>
      <dgm:spPr/>
      <dgm:t>
        <a:bodyPr/>
        <a:lstStyle/>
        <a:p>
          <a:endParaRPr lang="es-ES"/>
        </a:p>
      </dgm:t>
    </dgm:pt>
    <dgm:pt modelId="{CD4B8053-1E70-469B-8083-1AA0B81219A7}" type="sibTrans" cxnId="{655880AA-3B2B-4853-83FC-707CD536A0AB}">
      <dgm:prSet/>
      <dgm:spPr/>
      <dgm:t>
        <a:bodyPr/>
        <a:lstStyle/>
        <a:p>
          <a:endParaRPr lang="es-ES"/>
        </a:p>
      </dgm:t>
    </dgm:pt>
    <dgm:pt modelId="{2CCC2EF3-BACF-4C7A-A04A-C656ED0FEDB5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>
            <a:buFont typeface="Symbol" panose="05050102010706020507" pitchFamily="18" charset="2"/>
            <a:buChar char=""/>
          </a:pPr>
          <a:r>
            <a:rPr lang="es-CO" sz="1100" dirty="0"/>
            <a:t>Sistema Único de Información: Realizar IVC a las Instituciones Prestadoras de servicios de salud y a los TEP e IV a los municipios frente al SIC.</a:t>
          </a:r>
          <a:endParaRPr lang="es-ES" sz="1100" dirty="0"/>
        </a:p>
      </dgm:t>
    </dgm:pt>
    <dgm:pt modelId="{B2532C0C-0B4B-4770-B282-8E008BD4910A}" type="parTrans" cxnId="{3ED084E9-9997-4DC5-84DD-692909292456}">
      <dgm:prSet/>
      <dgm:spPr/>
      <dgm:t>
        <a:bodyPr/>
        <a:lstStyle/>
        <a:p>
          <a:endParaRPr lang="es-ES"/>
        </a:p>
      </dgm:t>
    </dgm:pt>
    <dgm:pt modelId="{BD0A93C8-7C7F-4082-91C3-12E691B546E1}" type="sibTrans" cxnId="{3ED084E9-9997-4DC5-84DD-692909292456}">
      <dgm:prSet/>
      <dgm:spPr/>
      <dgm:t>
        <a:bodyPr/>
        <a:lstStyle/>
        <a:p>
          <a:endParaRPr lang="es-ES"/>
        </a:p>
      </dgm:t>
    </dgm:pt>
    <dgm:pt modelId="{75F12E14-4665-4B64-9E95-6F7CA93AC081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1400" b="1" dirty="0"/>
            <a:t>Red de Prestación de Servicios de Salud</a:t>
          </a:r>
          <a:endParaRPr lang="es-ES" sz="1400" dirty="0"/>
        </a:p>
      </dgm:t>
    </dgm:pt>
    <dgm:pt modelId="{03C62140-0407-4DC4-A80E-B5DFF4223545}" type="parTrans" cxnId="{8E5E9B21-17E3-4328-9A45-E6ABA471DBEF}">
      <dgm:prSet/>
      <dgm:spPr/>
      <dgm:t>
        <a:bodyPr/>
        <a:lstStyle/>
        <a:p>
          <a:endParaRPr lang="es-ES"/>
        </a:p>
      </dgm:t>
    </dgm:pt>
    <dgm:pt modelId="{02C83D31-7CFA-4F53-9D59-6ECC97D56615}" type="sibTrans" cxnId="{8E5E9B21-17E3-4328-9A45-E6ABA471DBEF}">
      <dgm:prSet/>
      <dgm:spPr/>
      <dgm:t>
        <a:bodyPr/>
        <a:lstStyle/>
        <a:p>
          <a:endParaRPr lang="es-ES"/>
        </a:p>
      </dgm:t>
    </dgm:pt>
    <dgm:pt modelId="{6AA4E771-3893-4EB0-A83C-BE246ECBD0FD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ES_tradnl" sz="1050" dirty="0"/>
            <a:t>Conformación de la red pública de prestación de servicios.</a:t>
          </a:r>
          <a:endParaRPr lang="es-ES" sz="1050" dirty="0"/>
        </a:p>
      </dgm:t>
    </dgm:pt>
    <dgm:pt modelId="{508B5393-97D5-4E0D-8226-49D95CC5B34C}" type="parTrans" cxnId="{C0A75E95-1349-4106-A998-09D79A4DF36F}">
      <dgm:prSet/>
      <dgm:spPr/>
      <dgm:t>
        <a:bodyPr/>
        <a:lstStyle/>
        <a:p>
          <a:endParaRPr lang="es-ES"/>
        </a:p>
      </dgm:t>
    </dgm:pt>
    <dgm:pt modelId="{F924A316-AFF4-461E-A23D-82C1F1ECBD91}" type="sibTrans" cxnId="{C0A75E95-1349-4106-A998-09D79A4DF36F}">
      <dgm:prSet/>
      <dgm:spPr/>
      <dgm:t>
        <a:bodyPr/>
        <a:lstStyle/>
        <a:p>
          <a:endParaRPr lang="es-ES"/>
        </a:p>
      </dgm:t>
    </dgm:pt>
    <dgm:pt modelId="{C13B8CB2-322B-4648-A040-F1F64BDE9C1D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ES_tradnl" sz="1050" dirty="0"/>
            <a:t>Contratación red de prestación de servicios para la PPNA.</a:t>
          </a:r>
          <a:endParaRPr lang="es-ES" sz="1050" dirty="0"/>
        </a:p>
      </dgm:t>
    </dgm:pt>
    <dgm:pt modelId="{3E0970EA-858D-4611-956B-50495ECFDBB5}" type="parTrans" cxnId="{A9B027DC-FF72-4F1C-850C-0635DC0E1D50}">
      <dgm:prSet/>
      <dgm:spPr/>
      <dgm:t>
        <a:bodyPr/>
        <a:lstStyle/>
        <a:p>
          <a:endParaRPr lang="es-ES"/>
        </a:p>
      </dgm:t>
    </dgm:pt>
    <dgm:pt modelId="{5C6C4B19-3909-409C-8605-B4C974F46607}" type="sibTrans" cxnId="{A9B027DC-FF72-4F1C-850C-0635DC0E1D50}">
      <dgm:prSet/>
      <dgm:spPr/>
      <dgm:t>
        <a:bodyPr/>
        <a:lstStyle/>
        <a:p>
          <a:endParaRPr lang="es-ES"/>
        </a:p>
      </dgm:t>
    </dgm:pt>
    <dgm:pt modelId="{79A03BB0-1610-4909-9C24-22F467DD8B3A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es-CO" sz="1400" b="1" dirty="0"/>
            <a:t>Sistema de Referencia y Contrarreferencia </a:t>
          </a:r>
          <a:endParaRPr lang="es-ES" sz="1400" dirty="0"/>
        </a:p>
      </dgm:t>
    </dgm:pt>
    <dgm:pt modelId="{34E9F84E-0E5D-475A-92EF-AAD14616CD8C}" type="parTrans" cxnId="{C699F10F-8DCB-4359-A610-5DF67F408291}">
      <dgm:prSet/>
      <dgm:spPr/>
      <dgm:t>
        <a:bodyPr/>
        <a:lstStyle/>
        <a:p>
          <a:endParaRPr lang="es-ES"/>
        </a:p>
      </dgm:t>
    </dgm:pt>
    <dgm:pt modelId="{CE9532B6-2DA4-4654-AE31-78D8BD9A44ED}" type="sibTrans" cxnId="{C699F10F-8DCB-4359-A610-5DF67F408291}">
      <dgm:prSet/>
      <dgm:spPr/>
      <dgm:t>
        <a:bodyPr/>
        <a:lstStyle/>
        <a:p>
          <a:endParaRPr lang="es-ES"/>
        </a:p>
      </dgm:t>
    </dgm:pt>
    <dgm:pt modelId="{37536CD7-B290-4FF9-A020-BF7D778307CB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s-CO" sz="1050" dirty="0"/>
            <a:t>Operación y funcionamiento del Sistema de Referencia y Contrarreferencia - PPNA</a:t>
          </a:r>
          <a:endParaRPr lang="es-ES" sz="1050" dirty="0"/>
        </a:p>
      </dgm:t>
    </dgm:pt>
    <dgm:pt modelId="{A7D8FBBF-2066-432E-A09C-1D107260C021}" type="parTrans" cxnId="{F5DA79B4-9D16-4144-9C57-C0AF6B597030}">
      <dgm:prSet/>
      <dgm:spPr/>
      <dgm:t>
        <a:bodyPr/>
        <a:lstStyle/>
        <a:p>
          <a:endParaRPr lang="es-ES"/>
        </a:p>
      </dgm:t>
    </dgm:pt>
    <dgm:pt modelId="{059ADADE-CFB1-4839-9841-3B3685699B35}" type="sibTrans" cxnId="{F5DA79B4-9D16-4144-9C57-C0AF6B597030}">
      <dgm:prSet/>
      <dgm:spPr/>
      <dgm:t>
        <a:bodyPr/>
        <a:lstStyle/>
        <a:p>
          <a:endParaRPr lang="es-ES"/>
        </a:p>
      </dgm:t>
    </dgm:pt>
    <dgm:pt modelId="{AE0FE96C-DE7C-4D14-8B41-6C4DF6E9AC8E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s-CO" sz="1050" dirty="0"/>
            <a:t>Organización de la Red Pública de Ambulancias para atención de urgencias, emergencias y desastres.</a:t>
          </a:r>
          <a:endParaRPr lang="es-ES" sz="1050" dirty="0"/>
        </a:p>
      </dgm:t>
    </dgm:pt>
    <dgm:pt modelId="{752A5DEF-0F0C-4ADA-9C52-85087EBC8671}" type="parTrans" cxnId="{1D17DE6D-BDDF-4EAC-A860-A461726DEEE5}">
      <dgm:prSet/>
      <dgm:spPr/>
      <dgm:t>
        <a:bodyPr/>
        <a:lstStyle/>
        <a:p>
          <a:endParaRPr lang="es-ES"/>
        </a:p>
      </dgm:t>
    </dgm:pt>
    <dgm:pt modelId="{DFC3C58B-CFC0-4154-AE1C-494F2E73B181}" type="sibTrans" cxnId="{1D17DE6D-BDDF-4EAC-A860-A461726DEEE5}">
      <dgm:prSet/>
      <dgm:spPr/>
      <dgm:t>
        <a:bodyPr/>
        <a:lstStyle/>
        <a:p>
          <a:endParaRPr lang="es-ES"/>
        </a:p>
      </dgm:t>
    </dgm:pt>
    <dgm:pt modelId="{100BA7EF-2D87-44A0-B13C-40994037AAC2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1400" b="1" dirty="0"/>
            <a:t>Habilitación de las Redes Integrales</a:t>
          </a:r>
          <a:endParaRPr lang="es-ES" sz="1400" dirty="0"/>
        </a:p>
      </dgm:t>
    </dgm:pt>
    <dgm:pt modelId="{6193AB54-7530-4D8D-B67D-4D873B36C51C}" type="parTrans" cxnId="{BAB5BE8A-D36A-4ABC-809F-36A65E7EF2D0}">
      <dgm:prSet/>
      <dgm:spPr/>
      <dgm:t>
        <a:bodyPr/>
        <a:lstStyle/>
        <a:p>
          <a:endParaRPr lang="es-ES"/>
        </a:p>
      </dgm:t>
    </dgm:pt>
    <dgm:pt modelId="{1B29E8CC-E811-4E49-9397-08A4988EA8D8}" type="sibTrans" cxnId="{BAB5BE8A-D36A-4ABC-809F-36A65E7EF2D0}">
      <dgm:prSet/>
      <dgm:spPr/>
      <dgm:t>
        <a:bodyPr/>
        <a:lstStyle/>
        <a:p>
          <a:endParaRPr lang="es-ES"/>
        </a:p>
      </dgm:t>
    </dgm:pt>
    <dgm:pt modelId="{9E51DF73-3A12-4026-A346-DD62851E7DA6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1100" dirty="0"/>
            <a:t>Analiza las propuestas de RIPSS presentadas por las EPS.</a:t>
          </a:r>
          <a:endParaRPr lang="es-ES" sz="1100" dirty="0"/>
        </a:p>
      </dgm:t>
    </dgm:pt>
    <dgm:pt modelId="{14681121-4201-453B-AD0E-1F3F2BFE82E7}" type="parTrans" cxnId="{1F87E10B-0352-4B85-BD2E-4A4CA3A3F948}">
      <dgm:prSet/>
      <dgm:spPr/>
      <dgm:t>
        <a:bodyPr/>
        <a:lstStyle/>
        <a:p>
          <a:endParaRPr lang="es-ES"/>
        </a:p>
      </dgm:t>
    </dgm:pt>
    <dgm:pt modelId="{69378C88-8D95-47A3-A818-44F729E611BE}" type="sibTrans" cxnId="{1F87E10B-0352-4B85-BD2E-4A4CA3A3F948}">
      <dgm:prSet/>
      <dgm:spPr/>
      <dgm:t>
        <a:bodyPr/>
        <a:lstStyle/>
        <a:p>
          <a:endParaRPr lang="es-ES"/>
        </a:p>
      </dgm:t>
    </dgm:pt>
    <dgm:pt modelId="{4DAE26EF-A6B5-4DF2-878F-82D7BF9C0CBA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1100" dirty="0"/>
            <a:t>Presenta las propuestas al Consejo Territorial de Seguridad Social en Salud.</a:t>
          </a:r>
          <a:endParaRPr lang="es-ES" sz="1100" dirty="0"/>
        </a:p>
      </dgm:t>
    </dgm:pt>
    <dgm:pt modelId="{619FA725-A97E-4105-A943-87BCD93FBC7F}" type="parTrans" cxnId="{0EC61A85-7164-45BC-9435-07C8A0BB5836}">
      <dgm:prSet/>
      <dgm:spPr/>
      <dgm:t>
        <a:bodyPr/>
        <a:lstStyle/>
        <a:p>
          <a:endParaRPr lang="es-ES"/>
        </a:p>
      </dgm:t>
    </dgm:pt>
    <dgm:pt modelId="{1A367251-8761-4C8D-8670-A6EC2C73C2F3}" type="sibTrans" cxnId="{0EC61A85-7164-45BC-9435-07C8A0BB5836}">
      <dgm:prSet/>
      <dgm:spPr/>
      <dgm:t>
        <a:bodyPr/>
        <a:lstStyle/>
        <a:p>
          <a:endParaRPr lang="es-ES"/>
        </a:p>
      </dgm:t>
    </dgm:pt>
    <dgm:pt modelId="{D41F3459-1425-49DF-88E1-A168F7FA3691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1400" b="1" dirty="0"/>
            <a:t>Mantenimiento Hospitalario – PMH</a:t>
          </a:r>
          <a:endParaRPr lang="es-ES" sz="1400" dirty="0"/>
        </a:p>
      </dgm:t>
    </dgm:pt>
    <dgm:pt modelId="{2F3BD79C-F01A-4631-B638-626D8DB7B285}" type="parTrans" cxnId="{51C16657-2EB0-4FA4-98FC-D81F9BFD6F29}">
      <dgm:prSet/>
      <dgm:spPr/>
      <dgm:t>
        <a:bodyPr/>
        <a:lstStyle/>
        <a:p>
          <a:endParaRPr lang="es-ES"/>
        </a:p>
      </dgm:t>
    </dgm:pt>
    <dgm:pt modelId="{1B9BD95B-3676-42E8-B2EC-60366B61241A}" type="sibTrans" cxnId="{51C16657-2EB0-4FA4-98FC-D81F9BFD6F29}">
      <dgm:prSet/>
      <dgm:spPr/>
      <dgm:t>
        <a:bodyPr/>
        <a:lstStyle/>
        <a:p>
          <a:endParaRPr lang="es-ES"/>
        </a:p>
      </dgm:t>
    </dgm:pt>
    <dgm:pt modelId="{6940277D-F144-4DC4-A981-F1A319EB8CA9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1100" dirty="0"/>
            <a:t>Asesoría y asistencia técnica en la elaboración del Plan de Mantenimiento Hospitalario por parte de las IPS.</a:t>
          </a:r>
          <a:endParaRPr lang="es-ES" sz="1100" dirty="0"/>
        </a:p>
      </dgm:t>
    </dgm:pt>
    <dgm:pt modelId="{4AC8C81B-E8A1-4F90-A37E-D228710397B5}" type="parTrans" cxnId="{A4F1923D-DFD0-44BC-9F70-9D374C6DF48B}">
      <dgm:prSet/>
      <dgm:spPr/>
      <dgm:t>
        <a:bodyPr/>
        <a:lstStyle/>
        <a:p>
          <a:endParaRPr lang="es-ES"/>
        </a:p>
      </dgm:t>
    </dgm:pt>
    <dgm:pt modelId="{349F69D6-7798-42C1-87C7-55603684D45B}" type="sibTrans" cxnId="{A4F1923D-DFD0-44BC-9F70-9D374C6DF48B}">
      <dgm:prSet/>
      <dgm:spPr/>
      <dgm:t>
        <a:bodyPr/>
        <a:lstStyle/>
        <a:p>
          <a:endParaRPr lang="es-ES"/>
        </a:p>
      </dgm:t>
    </dgm:pt>
    <dgm:pt modelId="{BF0900C7-23FF-4566-8AB9-88B5D382E9E8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1100" dirty="0"/>
            <a:t>Seguimiento al cumplimiento del PMH elaborado por parte de los prestadores.</a:t>
          </a:r>
          <a:endParaRPr lang="es-ES" sz="1100" dirty="0"/>
        </a:p>
      </dgm:t>
    </dgm:pt>
    <dgm:pt modelId="{0E97B124-6D56-49F3-BE8A-44210BFC3212}" type="parTrans" cxnId="{CF58DB6E-F9D2-42DE-A57A-A71EA290879A}">
      <dgm:prSet/>
      <dgm:spPr/>
      <dgm:t>
        <a:bodyPr/>
        <a:lstStyle/>
        <a:p>
          <a:endParaRPr lang="es-ES"/>
        </a:p>
      </dgm:t>
    </dgm:pt>
    <dgm:pt modelId="{32C490A2-EEE2-41D8-8397-04E0EE63932D}" type="sibTrans" cxnId="{CF58DB6E-F9D2-42DE-A57A-A71EA290879A}">
      <dgm:prSet/>
      <dgm:spPr/>
      <dgm:t>
        <a:bodyPr/>
        <a:lstStyle/>
        <a:p>
          <a:endParaRPr lang="es-ES"/>
        </a:p>
      </dgm:t>
    </dgm:pt>
    <dgm:pt modelId="{60350285-28ED-4D39-8BDF-E64C7F2C8B89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s-CO" sz="1100" dirty="0"/>
            <a:t>Auditoria para el mejoramiento de la Calidad: Elaboración y ejecución del PAMEC como comprador de servicios PPNA e IV a los PAMEC </a:t>
          </a:r>
          <a:r>
            <a:rPr lang="es-CO" sz="1050" dirty="0"/>
            <a:t>de los municipios certificados.</a:t>
          </a:r>
          <a:endParaRPr lang="es-ES" sz="1050" dirty="0"/>
        </a:p>
      </dgm:t>
    </dgm:pt>
    <dgm:pt modelId="{89DAE8E0-A0A0-4849-9193-5E2CDDE59A36}" type="parTrans" cxnId="{38F8DBFB-C747-4A57-BDB1-85C4895D4069}">
      <dgm:prSet/>
      <dgm:spPr/>
      <dgm:t>
        <a:bodyPr/>
        <a:lstStyle/>
        <a:p>
          <a:endParaRPr lang="es-ES"/>
        </a:p>
      </dgm:t>
    </dgm:pt>
    <dgm:pt modelId="{C00CBDAF-A7F1-4C45-87D9-9D3675403273}" type="sibTrans" cxnId="{38F8DBFB-C747-4A57-BDB1-85C4895D4069}">
      <dgm:prSet/>
      <dgm:spPr/>
      <dgm:t>
        <a:bodyPr/>
        <a:lstStyle/>
        <a:p>
          <a:endParaRPr lang="es-ES"/>
        </a:p>
      </dgm:t>
    </dgm:pt>
    <dgm:pt modelId="{AEED4847-7F0B-4CC0-A04B-D3A7664D5605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es-CO" sz="1050" dirty="0"/>
            <a:t>Seguimiento a la operación y funcionamiento del Sistema de Referencia y Contrarreferencia de las EAPB.</a:t>
          </a:r>
          <a:endParaRPr lang="es-ES" sz="1050" dirty="0"/>
        </a:p>
      </dgm:t>
    </dgm:pt>
    <dgm:pt modelId="{17FC666D-8F2C-4817-B2C7-3C054EB12A32}" type="parTrans" cxnId="{D52682EB-307C-43AE-A1FE-0B3D8122213B}">
      <dgm:prSet/>
      <dgm:spPr/>
      <dgm:t>
        <a:bodyPr/>
        <a:lstStyle/>
        <a:p>
          <a:endParaRPr lang="es-ES"/>
        </a:p>
      </dgm:t>
    </dgm:pt>
    <dgm:pt modelId="{E00B2581-9B77-4A41-BA7B-CACF5E6BF382}" type="sibTrans" cxnId="{D52682EB-307C-43AE-A1FE-0B3D8122213B}">
      <dgm:prSet/>
      <dgm:spPr/>
      <dgm:t>
        <a:bodyPr/>
        <a:lstStyle/>
        <a:p>
          <a:endParaRPr lang="es-ES"/>
        </a:p>
      </dgm:t>
    </dgm:pt>
    <dgm:pt modelId="{5BE20487-1AA3-4ADE-BE31-5602CEDE5FC0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1100" dirty="0"/>
            <a:t>Verifica el cumplimiento de los estándares y criterios de habilitación de las RIPSS.</a:t>
          </a:r>
          <a:endParaRPr lang="es-ES" sz="1100" dirty="0"/>
        </a:p>
      </dgm:t>
    </dgm:pt>
    <dgm:pt modelId="{9CB57C9F-2F61-43B2-8ED4-87210C2CD8B1}" type="parTrans" cxnId="{ED563F2D-031A-4F43-B018-4CD333E7471F}">
      <dgm:prSet/>
      <dgm:spPr/>
      <dgm:t>
        <a:bodyPr/>
        <a:lstStyle/>
        <a:p>
          <a:endParaRPr lang="es-ES"/>
        </a:p>
      </dgm:t>
    </dgm:pt>
    <dgm:pt modelId="{64FB1B1E-8481-407A-9B94-9845A0C48988}" type="sibTrans" cxnId="{ED563F2D-031A-4F43-B018-4CD333E7471F}">
      <dgm:prSet/>
      <dgm:spPr/>
      <dgm:t>
        <a:bodyPr/>
        <a:lstStyle/>
        <a:p>
          <a:endParaRPr lang="es-ES"/>
        </a:p>
      </dgm:t>
    </dgm:pt>
    <dgm:pt modelId="{85F5B280-26CD-4095-9F94-88D32CAB937E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1100" dirty="0"/>
            <a:t>Habilita la RIPSS de cada EPS que opere en el Departamento o Distrito</a:t>
          </a:r>
          <a:endParaRPr lang="es-ES" sz="1100" dirty="0"/>
        </a:p>
      </dgm:t>
    </dgm:pt>
    <dgm:pt modelId="{068A6191-2B7F-4054-95ED-5BF1E356899E}" type="parTrans" cxnId="{1C437851-7FA8-46E7-8E42-A6D86E46D71E}">
      <dgm:prSet/>
      <dgm:spPr/>
      <dgm:t>
        <a:bodyPr/>
        <a:lstStyle/>
        <a:p>
          <a:endParaRPr lang="es-ES"/>
        </a:p>
      </dgm:t>
    </dgm:pt>
    <dgm:pt modelId="{C6633FFD-CB87-451A-AB0D-F60555206CA4}" type="sibTrans" cxnId="{1C437851-7FA8-46E7-8E42-A6D86E46D71E}">
      <dgm:prSet/>
      <dgm:spPr/>
      <dgm:t>
        <a:bodyPr/>
        <a:lstStyle/>
        <a:p>
          <a:endParaRPr lang="es-ES"/>
        </a:p>
      </dgm:t>
    </dgm:pt>
    <dgm:pt modelId="{DDAE4CA6-76A9-4B91-AD3B-F9867A462B03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1100" dirty="0"/>
            <a:t>Seguimiento a la asignación y ejecución de los recursos financieros destinados al mantenimiento hospitalario por parte de las IPS</a:t>
          </a:r>
          <a:r>
            <a:rPr lang="es-CO" sz="900" dirty="0"/>
            <a:t>.</a:t>
          </a:r>
          <a:endParaRPr lang="es-ES" sz="900" dirty="0"/>
        </a:p>
      </dgm:t>
    </dgm:pt>
    <dgm:pt modelId="{1FD36CB6-BD73-4BB6-8F0F-E96F93913A2A}" type="parTrans" cxnId="{D8607B82-80BE-45CC-8E46-76B01249DCB7}">
      <dgm:prSet/>
      <dgm:spPr/>
      <dgm:t>
        <a:bodyPr/>
        <a:lstStyle/>
        <a:p>
          <a:endParaRPr lang="es-ES"/>
        </a:p>
      </dgm:t>
    </dgm:pt>
    <dgm:pt modelId="{68C84FA0-4E9A-4196-8BE3-B42D2C47C175}" type="sibTrans" cxnId="{D8607B82-80BE-45CC-8E46-76B01249DCB7}">
      <dgm:prSet/>
      <dgm:spPr/>
      <dgm:t>
        <a:bodyPr/>
        <a:lstStyle/>
        <a:p>
          <a:endParaRPr lang="es-ES"/>
        </a:p>
      </dgm:t>
    </dgm:pt>
    <dgm:pt modelId="{057B6925-960F-46E9-8390-3AD69C7EE43E}">
      <dgm:prSet phldrT="[Texto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s-ES" sz="900" dirty="0"/>
        </a:p>
      </dgm:t>
    </dgm:pt>
    <dgm:pt modelId="{254C7A73-26EE-4F71-92D9-28340FD9871D}" type="parTrans" cxnId="{08F1CA11-1D71-42AA-9F8C-2BD2A36BC05D}">
      <dgm:prSet/>
      <dgm:spPr/>
      <dgm:t>
        <a:bodyPr/>
        <a:lstStyle/>
        <a:p>
          <a:endParaRPr lang="es-ES"/>
        </a:p>
      </dgm:t>
    </dgm:pt>
    <dgm:pt modelId="{092F48F8-2426-404D-B325-5E5E64623232}" type="sibTrans" cxnId="{08F1CA11-1D71-42AA-9F8C-2BD2A36BC05D}">
      <dgm:prSet/>
      <dgm:spPr/>
      <dgm:t>
        <a:bodyPr/>
        <a:lstStyle/>
        <a:p>
          <a:endParaRPr lang="es-ES"/>
        </a:p>
      </dgm:t>
    </dgm:pt>
    <dgm:pt modelId="{8E4CA9E8-7AEE-4918-B302-92C9657F4725}" type="pres">
      <dgm:prSet presAssocID="{5BDCCFB6-7F3A-4923-884F-212958C19AF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292801A-EF3A-4587-AF9E-068A6683F847}" type="pres">
      <dgm:prSet presAssocID="{D874C809-7204-40F6-943C-1942CA383A85}" presName="comp" presStyleCnt="0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0641CE73-8C23-4953-B551-4ADD03A78506}" type="pres">
      <dgm:prSet presAssocID="{D874C809-7204-40F6-943C-1942CA383A85}" presName="box" presStyleLbl="node1" presStyleIdx="0" presStyleCnt="5" custScaleY="122082"/>
      <dgm:spPr/>
      <dgm:t>
        <a:bodyPr/>
        <a:lstStyle/>
        <a:p>
          <a:endParaRPr lang="es-CO"/>
        </a:p>
      </dgm:t>
    </dgm:pt>
    <dgm:pt modelId="{546F5B34-D287-4A18-AECF-7FC71A187C3D}" type="pres">
      <dgm:prSet presAssocID="{D874C809-7204-40F6-943C-1942CA383A85}" presName="img" presStyleLbl="fgImgPlace1" presStyleIdx="0" presStyleCnt="5" custScaleY="12595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7" t="637" r="217" b="637"/>
          </a:stretch>
        </a:blipFill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10CF3D5-FCB9-4F4C-9ED1-4A407E45F301}" type="pres">
      <dgm:prSet presAssocID="{D874C809-7204-40F6-943C-1942CA383A85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EBCDFE2-D1EA-4627-A351-2DE4FEABD7B5}" type="pres">
      <dgm:prSet presAssocID="{2D648467-21C6-4A6A-BFDA-61904E4F1596}" presName="spacer" presStyleCnt="0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D554C74C-A67B-4BED-B7AD-A2B81D3404CC}" type="pres">
      <dgm:prSet presAssocID="{75F12E14-4665-4B64-9E95-6F7CA93AC081}" presName="comp" presStyleCnt="0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381CFA03-877B-4E9C-875E-2E68411EC479}" type="pres">
      <dgm:prSet presAssocID="{75F12E14-4665-4B64-9E95-6F7CA93AC081}" presName="box" presStyleLbl="node1" presStyleIdx="1" presStyleCnt="5" custScaleY="85688" custLinFactNeighborX="-6087" custLinFactNeighborY="208"/>
      <dgm:spPr/>
      <dgm:t>
        <a:bodyPr/>
        <a:lstStyle/>
        <a:p>
          <a:endParaRPr lang="es-CO"/>
        </a:p>
      </dgm:t>
    </dgm:pt>
    <dgm:pt modelId="{7E0C6614-0F08-417B-94B0-6831D42FEC23}" type="pres">
      <dgm:prSet presAssocID="{75F12E14-4665-4B64-9E95-6F7CA93AC081}" presName="img" presStyleLbl="fgImgPlace1" presStyleIdx="1" presStyleCnt="5" custScaleY="90489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7" t="-7193" r="217" b="-7193"/>
          </a:stretch>
        </a:blipFill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078418A-5F4B-4861-A352-B9DF955A20CF}" type="pres">
      <dgm:prSet presAssocID="{75F12E14-4665-4B64-9E95-6F7CA93AC081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5FD457C-B33B-4E55-9C9E-AEBD75A19DE7}" type="pres">
      <dgm:prSet presAssocID="{02C83D31-7CFA-4F53-9D59-6ECC97D56615}" presName="spacer" presStyleCnt="0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AD108489-FDBF-4C08-A012-16BCAEDC2095}" type="pres">
      <dgm:prSet presAssocID="{79A03BB0-1610-4909-9C24-22F467DD8B3A}" presName="comp" presStyleCnt="0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8BA610A-4C86-49FE-AB06-80A860D34EDF}" type="pres">
      <dgm:prSet presAssocID="{79A03BB0-1610-4909-9C24-22F467DD8B3A}" presName="box" presStyleLbl="node1" presStyleIdx="2" presStyleCnt="5" custScaleY="114192"/>
      <dgm:spPr/>
      <dgm:t>
        <a:bodyPr/>
        <a:lstStyle/>
        <a:p>
          <a:endParaRPr lang="es-CO"/>
        </a:p>
      </dgm:t>
    </dgm:pt>
    <dgm:pt modelId="{B83E742E-62AA-40A2-8967-B89A9A6488D5}" type="pres">
      <dgm:prSet presAssocID="{79A03BB0-1610-4909-9C24-22F467DD8B3A}" presName="img" presStyleLbl="fgImgPlace1" presStyleIdx="2" presStyleCnt="5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810" t="12390" r="10810" b="12390"/>
          </a:stretch>
        </a:blipFill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9BB8D07-4058-4B29-BDE2-4E97602C32B0}" type="pres">
      <dgm:prSet presAssocID="{79A03BB0-1610-4909-9C24-22F467DD8B3A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C635B70-55CA-4416-935B-F6E89066B02A}" type="pres">
      <dgm:prSet presAssocID="{CE9532B6-2DA4-4654-AE31-78D8BD9A44ED}" presName="spacer" presStyleCnt="0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20B986F-0F32-45C4-BAC4-1B12AD360E5C}" type="pres">
      <dgm:prSet presAssocID="{100BA7EF-2D87-44A0-B13C-40994037AAC2}" presName="comp" presStyleCnt="0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3F103C4D-D60E-4417-8B06-DEE30C6D1AB4}" type="pres">
      <dgm:prSet presAssocID="{100BA7EF-2D87-44A0-B13C-40994037AAC2}" presName="box" presStyleLbl="node1" presStyleIdx="3" presStyleCnt="5" custScaleY="123867"/>
      <dgm:spPr/>
      <dgm:t>
        <a:bodyPr/>
        <a:lstStyle/>
        <a:p>
          <a:endParaRPr lang="es-CO"/>
        </a:p>
      </dgm:t>
    </dgm:pt>
    <dgm:pt modelId="{AB78428B-1A72-4014-962F-67903D340255}" type="pres">
      <dgm:prSet presAssocID="{100BA7EF-2D87-44A0-B13C-40994037AAC2}" presName="img" presStyleLbl="fgImgPlace1" presStyleIdx="3" presStyleCnt="5" custScaleY="122328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8691" t="637" r="8691" b="637"/>
          </a:stretch>
        </a:blipFill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7D203C4E-78B6-45A9-B7CE-CF4336A14092}" type="pres">
      <dgm:prSet presAssocID="{100BA7EF-2D87-44A0-B13C-40994037AAC2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1CCB356-91A8-4C25-B6EE-DB928B4366FC}" type="pres">
      <dgm:prSet presAssocID="{1B29E8CC-E811-4E49-9397-08A4988EA8D8}" presName="spacer" presStyleCnt="0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B04BE7F4-BA54-46C6-B8D2-7F7C0554C870}" type="pres">
      <dgm:prSet presAssocID="{D41F3459-1425-49DF-88E1-A168F7FA3691}" presName="comp" presStyleCnt="0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3515EAB0-90AC-44AF-B8DD-05071B4CE31C}" type="pres">
      <dgm:prSet presAssocID="{D41F3459-1425-49DF-88E1-A168F7FA3691}" presName="box" presStyleLbl="node1" presStyleIdx="4" presStyleCnt="5" custScaleY="109467" custLinFactNeighborX="-1754" custLinFactNeighborY="1705"/>
      <dgm:spPr/>
      <dgm:t>
        <a:bodyPr/>
        <a:lstStyle/>
        <a:p>
          <a:endParaRPr lang="es-CO"/>
        </a:p>
      </dgm:t>
    </dgm:pt>
    <dgm:pt modelId="{98C03A3C-37B5-4E02-9F5B-8BFFF95DB138}" type="pres">
      <dgm:prSet presAssocID="{D41F3459-1425-49DF-88E1-A168F7FA3691}" presName="img" presStyleLbl="fgImgPlace1" presStyleIdx="4" presStyleCnt="5" custScaleY="117238"/>
      <dgm:spPr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7165" t="2988" r="17165" b="2988"/>
          </a:stretch>
        </a:blipFill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D22F1D6-999D-4C27-BBF1-F2762791CAA7}" type="pres">
      <dgm:prSet presAssocID="{D41F3459-1425-49DF-88E1-A168F7FA3691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43B6938-C672-4A53-B650-AC82C39C1B8C}" type="presOf" srcId="{9E51DF73-3A12-4026-A346-DD62851E7DA6}" destId="{3F103C4D-D60E-4417-8B06-DEE30C6D1AB4}" srcOrd="0" destOrd="1" presId="urn:microsoft.com/office/officeart/2005/8/layout/vList4"/>
    <dgm:cxn modelId="{3B2F39AA-ADEF-4D7B-BB58-5DD8F7F3F05D}" type="presOf" srcId="{85F5B280-26CD-4095-9F94-88D32CAB937E}" destId="{3F103C4D-D60E-4417-8B06-DEE30C6D1AB4}" srcOrd="0" destOrd="4" presId="urn:microsoft.com/office/officeart/2005/8/layout/vList4"/>
    <dgm:cxn modelId="{5CEB8CE1-368B-4F38-B650-B73CE87D1FAC}" type="presOf" srcId="{6AA4E771-3893-4EB0-A83C-BE246ECBD0FD}" destId="{381CFA03-877B-4E9C-875E-2E68411EC479}" srcOrd="0" destOrd="1" presId="urn:microsoft.com/office/officeart/2005/8/layout/vList4"/>
    <dgm:cxn modelId="{A9A8CFBA-DC21-43C5-91BA-FFD695E8FD82}" type="presOf" srcId="{D874C809-7204-40F6-943C-1942CA383A85}" destId="{C10CF3D5-FCB9-4F4C-9ED1-4A407E45F301}" srcOrd="1" destOrd="0" presId="urn:microsoft.com/office/officeart/2005/8/layout/vList4"/>
    <dgm:cxn modelId="{655880AA-3B2B-4853-83FC-707CD536A0AB}" srcId="{D874C809-7204-40F6-943C-1942CA383A85}" destId="{FC5A9807-B6E0-4986-B382-C111D91B55B3}" srcOrd="0" destOrd="0" parTransId="{A4D23CC7-0253-49EC-8853-635A7B92389F}" sibTransId="{CD4B8053-1E70-469B-8083-1AA0B81219A7}"/>
    <dgm:cxn modelId="{1017ED93-E65A-4271-AA2D-1133BE3A66BB}" type="presOf" srcId="{79A03BB0-1610-4909-9C24-22F467DD8B3A}" destId="{E8BA610A-4C86-49FE-AB06-80A860D34EDF}" srcOrd="0" destOrd="0" presId="urn:microsoft.com/office/officeart/2005/8/layout/vList4"/>
    <dgm:cxn modelId="{A199DB45-03D5-4DAB-B651-575A2F4B4504}" type="presOf" srcId="{5BDCCFB6-7F3A-4923-884F-212958C19AFE}" destId="{8E4CA9E8-7AEE-4918-B302-92C9657F4725}" srcOrd="0" destOrd="0" presId="urn:microsoft.com/office/officeart/2005/8/layout/vList4"/>
    <dgm:cxn modelId="{3D2C0263-B7E1-4925-8796-54718FC966C3}" type="presOf" srcId="{C13B8CB2-322B-4648-A040-F1F64BDE9C1D}" destId="{5078418A-5F4B-4861-A352-B9DF955A20CF}" srcOrd="1" destOrd="2" presId="urn:microsoft.com/office/officeart/2005/8/layout/vList4"/>
    <dgm:cxn modelId="{5DFA67D7-6CA2-4C19-97E9-3F9FCEFD6BF1}" type="presOf" srcId="{FC5A9807-B6E0-4986-B382-C111D91B55B3}" destId="{0641CE73-8C23-4953-B551-4ADD03A78506}" srcOrd="0" destOrd="1" presId="urn:microsoft.com/office/officeart/2005/8/layout/vList4"/>
    <dgm:cxn modelId="{6E72CDDF-F13C-4A2C-89FC-F11432C29C0B}" type="presOf" srcId="{60350285-28ED-4D39-8BDF-E64C7F2C8B89}" destId="{0641CE73-8C23-4953-B551-4ADD03A78506}" srcOrd="0" destOrd="3" presId="urn:microsoft.com/office/officeart/2005/8/layout/vList4"/>
    <dgm:cxn modelId="{5818E81F-0039-4CDE-A740-74FD68965539}" type="presOf" srcId="{FC5A9807-B6E0-4986-B382-C111D91B55B3}" destId="{C10CF3D5-FCB9-4F4C-9ED1-4A407E45F301}" srcOrd="1" destOrd="1" presId="urn:microsoft.com/office/officeart/2005/8/layout/vList4"/>
    <dgm:cxn modelId="{8E5E9B21-17E3-4328-9A45-E6ABA471DBEF}" srcId="{5BDCCFB6-7F3A-4923-884F-212958C19AFE}" destId="{75F12E14-4665-4B64-9E95-6F7CA93AC081}" srcOrd="1" destOrd="0" parTransId="{03C62140-0407-4DC4-A80E-B5DFF4223545}" sibTransId="{02C83D31-7CFA-4F53-9D59-6ECC97D56615}"/>
    <dgm:cxn modelId="{9C0F64A4-2E4F-4040-9691-C37452A10773}" type="presOf" srcId="{5BE20487-1AA3-4ADE-BE31-5602CEDE5FC0}" destId="{7D203C4E-78B6-45A9-B7CE-CF4336A14092}" srcOrd="1" destOrd="3" presId="urn:microsoft.com/office/officeart/2005/8/layout/vList4"/>
    <dgm:cxn modelId="{1D17DE6D-BDDF-4EAC-A860-A461726DEEE5}" srcId="{79A03BB0-1610-4909-9C24-22F467DD8B3A}" destId="{AE0FE96C-DE7C-4D14-8B41-6C4DF6E9AC8E}" srcOrd="1" destOrd="0" parTransId="{752A5DEF-0F0C-4ADA-9C52-85087EBC8671}" sibTransId="{DFC3C58B-CFC0-4154-AE1C-494F2E73B181}"/>
    <dgm:cxn modelId="{64D51D1B-2884-4CB9-8FD2-24000A242F14}" type="presOf" srcId="{DDAE4CA6-76A9-4B91-AD3B-F9867A462B03}" destId="{5D22F1D6-999D-4C27-BBF1-F2762791CAA7}" srcOrd="1" destOrd="3" presId="urn:microsoft.com/office/officeart/2005/8/layout/vList4"/>
    <dgm:cxn modelId="{D52682EB-307C-43AE-A1FE-0B3D8122213B}" srcId="{79A03BB0-1610-4909-9C24-22F467DD8B3A}" destId="{AEED4847-7F0B-4CC0-A04B-D3A7664D5605}" srcOrd="2" destOrd="0" parTransId="{17FC666D-8F2C-4817-B2C7-3C054EB12A32}" sibTransId="{E00B2581-9B77-4A41-BA7B-CACF5E6BF382}"/>
    <dgm:cxn modelId="{BAB5BE8A-D36A-4ABC-809F-36A65E7EF2D0}" srcId="{5BDCCFB6-7F3A-4923-884F-212958C19AFE}" destId="{100BA7EF-2D87-44A0-B13C-40994037AAC2}" srcOrd="3" destOrd="0" parTransId="{6193AB54-7530-4D8D-B67D-4D873B36C51C}" sibTransId="{1B29E8CC-E811-4E49-9397-08A4988EA8D8}"/>
    <dgm:cxn modelId="{548EC4C8-3588-40C8-A605-DECCF6B3F181}" type="presOf" srcId="{79A03BB0-1610-4909-9C24-22F467DD8B3A}" destId="{59BB8D07-4058-4B29-BDE2-4E97602C32B0}" srcOrd="1" destOrd="0" presId="urn:microsoft.com/office/officeart/2005/8/layout/vList4"/>
    <dgm:cxn modelId="{18C30412-D8E9-4A64-B2D7-9B05B57F3A0E}" type="presOf" srcId="{057B6925-960F-46E9-8390-3AD69C7EE43E}" destId="{3515EAB0-90AC-44AF-B8DD-05071B4CE31C}" srcOrd="0" destOrd="4" presId="urn:microsoft.com/office/officeart/2005/8/layout/vList4"/>
    <dgm:cxn modelId="{A9B027DC-FF72-4F1C-850C-0635DC0E1D50}" srcId="{75F12E14-4665-4B64-9E95-6F7CA93AC081}" destId="{C13B8CB2-322B-4648-A040-F1F64BDE9C1D}" srcOrd="1" destOrd="0" parTransId="{3E0970EA-858D-4611-956B-50495ECFDBB5}" sibTransId="{5C6C4B19-3909-409C-8605-B4C974F46607}"/>
    <dgm:cxn modelId="{ED563F2D-031A-4F43-B018-4CD333E7471F}" srcId="{100BA7EF-2D87-44A0-B13C-40994037AAC2}" destId="{5BE20487-1AA3-4ADE-BE31-5602CEDE5FC0}" srcOrd="2" destOrd="0" parTransId="{9CB57C9F-2F61-43B2-8ED4-87210C2CD8B1}" sibTransId="{64FB1B1E-8481-407A-9B94-9845A0C48988}"/>
    <dgm:cxn modelId="{C0A75E95-1349-4106-A998-09D79A4DF36F}" srcId="{75F12E14-4665-4B64-9E95-6F7CA93AC081}" destId="{6AA4E771-3893-4EB0-A83C-BE246ECBD0FD}" srcOrd="0" destOrd="0" parTransId="{508B5393-97D5-4E0D-8226-49D95CC5B34C}" sibTransId="{F924A316-AFF4-461E-A23D-82C1F1ECBD91}"/>
    <dgm:cxn modelId="{0EC61A85-7164-45BC-9435-07C8A0BB5836}" srcId="{100BA7EF-2D87-44A0-B13C-40994037AAC2}" destId="{4DAE26EF-A6B5-4DF2-878F-82D7BF9C0CBA}" srcOrd="1" destOrd="0" parTransId="{619FA725-A97E-4105-A943-87BCD93FBC7F}" sibTransId="{1A367251-8761-4C8D-8670-A6EC2C73C2F3}"/>
    <dgm:cxn modelId="{148EA745-6464-44BC-AE67-6E66C50FD958}" type="presOf" srcId="{37536CD7-B290-4FF9-A020-BF7D778307CB}" destId="{59BB8D07-4058-4B29-BDE2-4E97602C32B0}" srcOrd="1" destOrd="1" presId="urn:microsoft.com/office/officeart/2005/8/layout/vList4"/>
    <dgm:cxn modelId="{A4F1923D-DFD0-44BC-9F70-9D374C6DF48B}" srcId="{D41F3459-1425-49DF-88E1-A168F7FA3691}" destId="{6940277D-F144-4DC4-A981-F1A319EB8CA9}" srcOrd="0" destOrd="0" parTransId="{4AC8C81B-E8A1-4F90-A37E-D228710397B5}" sibTransId="{349F69D6-7798-42C1-87C7-55603684D45B}"/>
    <dgm:cxn modelId="{4B2379E2-D39E-4BD5-A0DB-3DCBCA7E8D43}" type="presOf" srcId="{85F5B280-26CD-4095-9F94-88D32CAB937E}" destId="{7D203C4E-78B6-45A9-B7CE-CF4336A14092}" srcOrd="1" destOrd="4" presId="urn:microsoft.com/office/officeart/2005/8/layout/vList4"/>
    <dgm:cxn modelId="{62CCB780-069B-4F0A-A973-E69D89492C17}" type="presOf" srcId="{75F12E14-4665-4B64-9E95-6F7CA93AC081}" destId="{381CFA03-877B-4E9C-875E-2E68411EC479}" srcOrd="0" destOrd="0" presId="urn:microsoft.com/office/officeart/2005/8/layout/vList4"/>
    <dgm:cxn modelId="{5A23ACD1-70A8-4E16-A7BA-184B066FDE15}" type="presOf" srcId="{D41F3459-1425-49DF-88E1-A168F7FA3691}" destId="{3515EAB0-90AC-44AF-B8DD-05071B4CE31C}" srcOrd="0" destOrd="0" presId="urn:microsoft.com/office/officeart/2005/8/layout/vList4"/>
    <dgm:cxn modelId="{017E05CA-A79C-4C18-BC4B-72E6D2AA230C}" srcId="{5BDCCFB6-7F3A-4923-884F-212958C19AFE}" destId="{D874C809-7204-40F6-943C-1942CA383A85}" srcOrd="0" destOrd="0" parTransId="{F07D4B25-6831-4CDA-8C21-5DC81AE58BF1}" sibTransId="{2D648467-21C6-4A6A-BFDA-61904E4F1596}"/>
    <dgm:cxn modelId="{C699F10F-8DCB-4359-A610-5DF67F408291}" srcId="{5BDCCFB6-7F3A-4923-884F-212958C19AFE}" destId="{79A03BB0-1610-4909-9C24-22F467DD8B3A}" srcOrd="2" destOrd="0" parTransId="{34E9F84E-0E5D-475A-92EF-AAD14616CD8C}" sibTransId="{CE9532B6-2DA4-4654-AE31-78D8BD9A44ED}"/>
    <dgm:cxn modelId="{1016FE3A-000B-4689-9417-28E8EC448352}" type="presOf" srcId="{37536CD7-B290-4FF9-A020-BF7D778307CB}" destId="{E8BA610A-4C86-49FE-AB06-80A860D34EDF}" srcOrd="0" destOrd="1" presId="urn:microsoft.com/office/officeart/2005/8/layout/vList4"/>
    <dgm:cxn modelId="{FD26B92D-3BAE-4280-A5D7-141FB854F5C5}" type="presOf" srcId="{BF0900C7-23FF-4566-8AB9-88B5D382E9E8}" destId="{3515EAB0-90AC-44AF-B8DD-05071B4CE31C}" srcOrd="0" destOrd="2" presId="urn:microsoft.com/office/officeart/2005/8/layout/vList4"/>
    <dgm:cxn modelId="{3ED084E9-9997-4DC5-84DD-692909292456}" srcId="{D874C809-7204-40F6-943C-1942CA383A85}" destId="{2CCC2EF3-BACF-4C7A-A04A-C656ED0FEDB5}" srcOrd="1" destOrd="0" parTransId="{B2532C0C-0B4B-4770-B282-8E008BD4910A}" sibTransId="{BD0A93C8-7C7F-4082-91C3-12E691B546E1}"/>
    <dgm:cxn modelId="{4D13272B-9297-47F7-9F89-6D3C8E9132CC}" type="presOf" srcId="{AE0FE96C-DE7C-4D14-8B41-6C4DF6E9AC8E}" destId="{59BB8D07-4058-4B29-BDE2-4E97602C32B0}" srcOrd="1" destOrd="2" presId="urn:microsoft.com/office/officeart/2005/8/layout/vList4"/>
    <dgm:cxn modelId="{6259B719-8875-4F09-8F11-A8547E429AEC}" type="presOf" srcId="{AEED4847-7F0B-4CC0-A04B-D3A7664D5605}" destId="{E8BA610A-4C86-49FE-AB06-80A860D34EDF}" srcOrd="0" destOrd="3" presId="urn:microsoft.com/office/officeart/2005/8/layout/vList4"/>
    <dgm:cxn modelId="{3189F623-037E-4B02-BBE8-27766334DF89}" type="presOf" srcId="{DDAE4CA6-76A9-4B91-AD3B-F9867A462B03}" destId="{3515EAB0-90AC-44AF-B8DD-05071B4CE31C}" srcOrd="0" destOrd="3" presId="urn:microsoft.com/office/officeart/2005/8/layout/vList4"/>
    <dgm:cxn modelId="{38E10E55-F7F4-4CCB-8CCA-0B9A149B08E6}" type="presOf" srcId="{6940277D-F144-4DC4-A981-F1A319EB8CA9}" destId="{5D22F1D6-999D-4C27-BBF1-F2762791CAA7}" srcOrd="1" destOrd="1" presId="urn:microsoft.com/office/officeart/2005/8/layout/vList4"/>
    <dgm:cxn modelId="{E9BFCABD-F2BA-414B-8C65-AA65D68D6F9A}" type="presOf" srcId="{60350285-28ED-4D39-8BDF-E64C7F2C8B89}" destId="{C10CF3D5-FCB9-4F4C-9ED1-4A407E45F301}" srcOrd="1" destOrd="3" presId="urn:microsoft.com/office/officeart/2005/8/layout/vList4"/>
    <dgm:cxn modelId="{54028C88-4A9C-4B7D-8911-F5A95DCEB20E}" type="presOf" srcId="{C13B8CB2-322B-4648-A040-F1F64BDE9C1D}" destId="{381CFA03-877B-4E9C-875E-2E68411EC479}" srcOrd="0" destOrd="2" presId="urn:microsoft.com/office/officeart/2005/8/layout/vList4"/>
    <dgm:cxn modelId="{84921305-2238-41D8-AF4F-310760CC8D3A}" type="presOf" srcId="{AE0FE96C-DE7C-4D14-8B41-6C4DF6E9AC8E}" destId="{E8BA610A-4C86-49FE-AB06-80A860D34EDF}" srcOrd="0" destOrd="2" presId="urn:microsoft.com/office/officeart/2005/8/layout/vList4"/>
    <dgm:cxn modelId="{A6D02F66-852F-42E3-A304-B31CBD564162}" type="presOf" srcId="{4DAE26EF-A6B5-4DF2-878F-82D7BF9C0CBA}" destId="{3F103C4D-D60E-4417-8B06-DEE30C6D1AB4}" srcOrd="0" destOrd="2" presId="urn:microsoft.com/office/officeart/2005/8/layout/vList4"/>
    <dgm:cxn modelId="{A4B6BB31-4A3D-4039-A78D-1FECCE94C34C}" type="presOf" srcId="{057B6925-960F-46E9-8390-3AD69C7EE43E}" destId="{5D22F1D6-999D-4C27-BBF1-F2762791CAA7}" srcOrd="1" destOrd="4" presId="urn:microsoft.com/office/officeart/2005/8/layout/vList4"/>
    <dgm:cxn modelId="{98C95011-6972-4167-AA25-894AA77C3E6F}" type="presOf" srcId="{100BA7EF-2D87-44A0-B13C-40994037AAC2}" destId="{3F103C4D-D60E-4417-8B06-DEE30C6D1AB4}" srcOrd="0" destOrd="0" presId="urn:microsoft.com/office/officeart/2005/8/layout/vList4"/>
    <dgm:cxn modelId="{8D12E9A8-34E3-4482-84F6-6C8112904BDE}" type="presOf" srcId="{75F12E14-4665-4B64-9E95-6F7CA93AC081}" destId="{5078418A-5F4B-4861-A352-B9DF955A20CF}" srcOrd="1" destOrd="0" presId="urn:microsoft.com/office/officeart/2005/8/layout/vList4"/>
    <dgm:cxn modelId="{14756FE1-2073-4C4F-B258-B93987C44A07}" type="presOf" srcId="{6940277D-F144-4DC4-A981-F1A319EB8CA9}" destId="{3515EAB0-90AC-44AF-B8DD-05071B4CE31C}" srcOrd="0" destOrd="1" presId="urn:microsoft.com/office/officeart/2005/8/layout/vList4"/>
    <dgm:cxn modelId="{ED8A0CA4-3C4C-4A20-96A3-F3FFF1CD7D39}" type="presOf" srcId="{5BE20487-1AA3-4ADE-BE31-5602CEDE5FC0}" destId="{3F103C4D-D60E-4417-8B06-DEE30C6D1AB4}" srcOrd="0" destOrd="3" presId="urn:microsoft.com/office/officeart/2005/8/layout/vList4"/>
    <dgm:cxn modelId="{1F87E10B-0352-4B85-BD2E-4A4CA3A3F948}" srcId="{100BA7EF-2D87-44A0-B13C-40994037AAC2}" destId="{9E51DF73-3A12-4026-A346-DD62851E7DA6}" srcOrd="0" destOrd="0" parTransId="{14681121-4201-453B-AD0E-1F3F2BFE82E7}" sibTransId="{69378C88-8D95-47A3-A818-44F729E611BE}"/>
    <dgm:cxn modelId="{A1DD8997-7748-4BB7-9809-B5AA1637CB9A}" type="presOf" srcId="{2CCC2EF3-BACF-4C7A-A04A-C656ED0FEDB5}" destId="{C10CF3D5-FCB9-4F4C-9ED1-4A407E45F301}" srcOrd="1" destOrd="2" presId="urn:microsoft.com/office/officeart/2005/8/layout/vList4"/>
    <dgm:cxn modelId="{CE91E262-A2BC-4FA8-A460-1E2783E66C00}" type="presOf" srcId="{D874C809-7204-40F6-943C-1942CA383A85}" destId="{0641CE73-8C23-4953-B551-4ADD03A78506}" srcOrd="0" destOrd="0" presId="urn:microsoft.com/office/officeart/2005/8/layout/vList4"/>
    <dgm:cxn modelId="{1F66AFC3-C14E-423D-98EA-195C1009E4FE}" type="presOf" srcId="{6AA4E771-3893-4EB0-A83C-BE246ECBD0FD}" destId="{5078418A-5F4B-4861-A352-B9DF955A20CF}" srcOrd="1" destOrd="1" presId="urn:microsoft.com/office/officeart/2005/8/layout/vList4"/>
    <dgm:cxn modelId="{321D8780-E0E5-4488-BE52-08CD6FBD56C9}" type="presOf" srcId="{2CCC2EF3-BACF-4C7A-A04A-C656ED0FEDB5}" destId="{0641CE73-8C23-4953-B551-4ADD03A78506}" srcOrd="0" destOrd="2" presId="urn:microsoft.com/office/officeart/2005/8/layout/vList4"/>
    <dgm:cxn modelId="{08F1CA11-1D71-42AA-9F8C-2BD2A36BC05D}" srcId="{D41F3459-1425-49DF-88E1-A168F7FA3691}" destId="{057B6925-960F-46E9-8390-3AD69C7EE43E}" srcOrd="3" destOrd="0" parTransId="{254C7A73-26EE-4F71-92D9-28340FD9871D}" sibTransId="{092F48F8-2426-404D-B325-5E5E64623232}"/>
    <dgm:cxn modelId="{38F8DBFB-C747-4A57-BDB1-85C4895D4069}" srcId="{D874C809-7204-40F6-943C-1942CA383A85}" destId="{60350285-28ED-4D39-8BDF-E64C7F2C8B89}" srcOrd="2" destOrd="0" parTransId="{89DAE8E0-A0A0-4849-9193-5E2CDDE59A36}" sibTransId="{C00CBDAF-A7F1-4C45-87D9-9D3675403273}"/>
    <dgm:cxn modelId="{F5DA79B4-9D16-4144-9C57-C0AF6B597030}" srcId="{79A03BB0-1610-4909-9C24-22F467DD8B3A}" destId="{37536CD7-B290-4FF9-A020-BF7D778307CB}" srcOrd="0" destOrd="0" parTransId="{A7D8FBBF-2066-432E-A09C-1D107260C021}" sibTransId="{059ADADE-CFB1-4839-9841-3B3685699B35}"/>
    <dgm:cxn modelId="{CF58DB6E-F9D2-42DE-A57A-A71EA290879A}" srcId="{D41F3459-1425-49DF-88E1-A168F7FA3691}" destId="{BF0900C7-23FF-4566-8AB9-88B5D382E9E8}" srcOrd="1" destOrd="0" parTransId="{0E97B124-6D56-49F3-BE8A-44210BFC3212}" sibTransId="{32C490A2-EEE2-41D8-8397-04E0EE63932D}"/>
    <dgm:cxn modelId="{7DDBF05E-5B7B-49E9-8137-8785DE23542C}" type="presOf" srcId="{D41F3459-1425-49DF-88E1-A168F7FA3691}" destId="{5D22F1D6-999D-4C27-BBF1-F2762791CAA7}" srcOrd="1" destOrd="0" presId="urn:microsoft.com/office/officeart/2005/8/layout/vList4"/>
    <dgm:cxn modelId="{E5EE869F-1F87-435C-8521-E83401D43EC7}" type="presOf" srcId="{9E51DF73-3A12-4026-A346-DD62851E7DA6}" destId="{7D203C4E-78B6-45A9-B7CE-CF4336A14092}" srcOrd="1" destOrd="1" presId="urn:microsoft.com/office/officeart/2005/8/layout/vList4"/>
    <dgm:cxn modelId="{1C437851-7FA8-46E7-8E42-A6D86E46D71E}" srcId="{100BA7EF-2D87-44A0-B13C-40994037AAC2}" destId="{85F5B280-26CD-4095-9F94-88D32CAB937E}" srcOrd="3" destOrd="0" parTransId="{068A6191-2B7F-4054-95ED-5BF1E356899E}" sibTransId="{C6633FFD-CB87-451A-AB0D-F60555206CA4}"/>
    <dgm:cxn modelId="{51C16657-2EB0-4FA4-98FC-D81F9BFD6F29}" srcId="{5BDCCFB6-7F3A-4923-884F-212958C19AFE}" destId="{D41F3459-1425-49DF-88E1-A168F7FA3691}" srcOrd="4" destOrd="0" parTransId="{2F3BD79C-F01A-4631-B638-626D8DB7B285}" sibTransId="{1B9BD95B-3676-42E8-B2EC-60366B61241A}"/>
    <dgm:cxn modelId="{CA1E56A7-6461-48AB-B339-7EA80BCB0CCE}" type="presOf" srcId="{100BA7EF-2D87-44A0-B13C-40994037AAC2}" destId="{7D203C4E-78B6-45A9-B7CE-CF4336A14092}" srcOrd="1" destOrd="0" presId="urn:microsoft.com/office/officeart/2005/8/layout/vList4"/>
    <dgm:cxn modelId="{D8607B82-80BE-45CC-8E46-76B01249DCB7}" srcId="{D41F3459-1425-49DF-88E1-A168F7FA3691}" destId="{DDAE4CA6-76A9-4B91-AD3B-F9867A462B03}" srcOrd="2" destOrd="0" parTransId="{1FD36CB6-BD73-4BB6-8F0F-E96F93913A2A}" sibTransId="{68C84FA0-4E9A-4196-8BE3-B42D2C47C175}"/>
    <dgm:cxn modelId="{C0A4F28F-0D4D-4352-9F38-2CD41BF2F809}" type="presOf" srcId="{4DAE26EF-A6B5-4DF2-878F-82D7BF9C0CBA}" destId="{7D203C4E-78B6-45A9-B7CE-CF4336A14092}" srcOrd="1" destOrd="2" presId="urn:microsoft.com/office/officeart/2005/8/layout/vList4"/>
    <dgm:cxn modelId="{A3C1D5A6-A943-4060-87AF-EA4BFEFD8D44}" type="presOf" srcId="{BF0900C7-23FF-4566-8AB9-88B5D382E9E8}" destId="{5D22F1D6-999D-4C27-BBF1-F2762791CAA7}" srcOrd="1" destOrd="2" presId="urn:microsoft.com/office/officeart/2005/8/layout/vList4"/>
    <dgm:cxn modelId="{24FE9B61-2B87-4E84-9FD4-B28329738902}" type="presOf" srcId="{AEED4847-7F0B-4CC0-A04B-D3A7664D5605}" destId="{59BB8D07-4058-4B29-BDE2-4E97602C32B0}" srcOrd="1" destOrd="3" presId="urn:microsoft.com/office/officeart/2005/8/layout/vList4"/>
    <dgm:cxn modelId="{2711EA03-C866-4178-9932-4B643FE89082}" type="presParOf" srcId="{8E4CA9E8-7AEE-4918-B302-92C9657F4725}" destId="{4292801A-EF3A-4587-AF9E-068A6683F847}" srcOrd="0" destOrd="0" presId="urn:microsoft.com/office/officeart/2005/8/layout/vList4"/>
    <dgm:cxn modelId="{92E56F2F-CF7E-4363-AB6F-902231FE68FE}" type="presParOf" srcId="{4292801A-EF3A-4587-AF9E-068A6683F847}" destId="{0641CE73-8C23-4953-B551-4ADD03A78506}" srcOrd="0" destOrd="0" presId="urn:microsoft.com/office/officeart/2005/8/layout/vList4"/>
    <dgm:cxn modelId="{3BE34E22-22FA-4588-B98F-B4F993852C12}" type="presParOf" srcId="{4292801A-EF3A-4587-AF9E-068A6683F847}" destId="{546F5B34-D287-4A18-AECF-7FC71A187C3D}" srcOrd="1" destOrd="0" presId="urn:microsoft.com/office/officeart/2005/8/layout/vList4"/>
    <dgm:cxn modelId="{C2364FF7-EA56-46F4-AEE2-2890B5114CEF}" type="presParOf" srcId="{4292801A-EF3A-4587-AF9E-068A6683F847}" destId="{C10CF3D5-FCB9-4F4C-9ED1-4A407E45F301}" srcOrd="2" destOrd="0" presId="urn:microsoft.com/office/officeart/2005/8/layout/vList4"/>
    <dgm:cxn modelId="{BDCE75B7-5200-44CA-8FE2-65595A7019A0}" type="presParOf" srcId="{8E4CA9E8-7AEE-4918-B302-92C9657F4725}" destId="{DEBCDFE2-D1EA-4627-A351-2DE4FEABD7B5}" srcOrd="1" destOrd="0" presId="urn:microsoft.com/office/officeart/2005/8/layout/vList4"/>
    <dgm:cxn modelId="{60720A3A-7144-4D45-8BB8-BEFAA89EE22F}" type="presParOf" srcId="{8E4CA9E8-7AEE-4918-B302-92C9657F4725}" destId="{D554C74C-A67B-4BED-B7AD-A2B81D3404CC}" srcOrd="2" destOrd="0" presId="urn:microsoft.com/office/officeart/2005/8/layout/vList4"/>
    <dgm:cxn modelId="{7027CB2A-8069-4032-BDA3-0BD1B2377937}" type="presParOf" srcId="{D554C74C-A67B-4BED-B7AD-A2B81D3404CC}" destId="{381CFA03-877B-4E9C-875E-2E68411EC479}" srcOrd="0" destOrd="0" presId="urn:microsoft.com/office/officeart/2005/8/layout/vList4"/>
    <dgm:cxn modelId="{DCAED87F-C3D9-42CD-B3DC-96082EF54729}" type="presParOf" srcId="{D554C74C-A67B-4BED-B7AD-A2B81D3404CC}" destId="{7E0C6614-0F08-417B-94B0-6831D42FEC23}" srcOrd="1" destOrd="0" presId="urn:microsoft.com/office/officeart/2005/8/layout/vList4"/>
    <dgm:cxn modelId="{8F82AECC-DC0C-4F47-B254-08B0BEDD7D44}" type="presParOf" srcId="{D554C74C-A67B-4BED-B7AD-A2B81D3404CC}" destId="{5078418A-5F4B-4861-A352-B9DF955A20CF}" srcOrd="2" destOrd="0" presId="urn:microsoft.com/office/officeart/2005/8/layout/vList4"/>
    <dgm:cxn modelId="{6112BB1A-7001-47CF-8A07-E9F956412153}" type="presParOf" srcId="{8E4CA9E8-7AEE-4918-B302-92C9657F4725}" destId="{15FD457C-B33B-4E55-9C9E-AEBD75A19DE7}" srcOrd="3" destOrd="0" presId="urn:microsoft.com/office/officeart/2005/8/layout/vList4"/>
    <dgm:cxn modelId="{6C67F7FD-F1D0-4CE6-BA24-AE3C41E93086}" type="presParOf" srcId="{8E4CA9E8-7AEE-4918-B302-92C9657F4725}" destId="{AD108489-FDBF-4C08-A012-16BCAEDC2095}" srcOrd="4" destOrd="0" presId="urn:microsoft.com/office/officeart/2005/8/layout/vList4"/>
    <dgm:cxn modelId="{1FDADE0C-E8BF-4222-B85B-C7A5E3FBEA81}" type="presParOf" srcId="{AD108489-FDBF-4C08-A012-16BCAEDC2095}" destId="{E8BA610A-4C86-49FE-AB06-80A860D34EDF}" srcOrd="0" destOrd="0" presId="urn:microsoft.com/office/officeart/2005/8/layout/vList4"/>
    <dgm:cxn modelId="{BFE205AF-DFD4-42CE-8865-60DFD6E9627C}" type="presParOf" srcId="{AD108489-FDBF-4C08-A012-16BCAEDC2095}" destId="{B83E742E-62AA-40A2-8967-B89A9A6488D5}" srcOrd="1" destOrd="0" presId="urn:microsoft.com/office/officeart/2005/8/layout/vList4"/>
    <dgm:cxn modelId="{539AC2E8-45C0-4B52-BD09-A2DDDE162F2E}" type="presParOf" srcId="{AD108489-FDBF-4C08-A012-16BCAEDC2095}" destId="{59BB8D07-4058-4B29-BDE2-4E97602C32B0}" srcOrd="2" destOrd="0" presId="urn:microsoft.com/office/officeart/2005/8/layout/vList4"/>
    <dgm:cxn modelId="{148E0BF5-6D41-4AC3-993F-44FBE05DC0FD}" type="presParOf" srcId="{8E4CA9E8-7AEE-4918-B302-92C9657F4725}" destId="{6C635B70-55CA-4416-935B-F6E89066B02A}" srcOrd="5" destOrd="0" presId="urn:microsoft.com/office/officeart/2005/8/layout/vList4"/>
    <dgm:cxn modelId="{DAA9A322-F7BF-4B85-B28D-0337B581CA23}" type="presParOf" srcId="{8E4CA9E8-7AEE-4918-B302-92C9657F4725}" destId="{E20B986F-0F32-45C4-BAC4-1B12AD360E5C}" srcOrd="6" destOrd="0" presId="urn:microsoft.com/office/officeart/2005/8/layout/vList4"/>
    <dgm:cxn modelId="{1DC433EA-BF05-4B6A-BAD2-FDC3F871AC9D}" type="presParOf" srcId="{E20B986F-0F32-45C4-BAC4-1B12AD360E5C}" destId="{3F103C4D-D60E-4417-8B06-DEE30C6D1AB4}" srcOrd="0" destOrd="0" presId="urn:microsoft.com/office/officeart/2005/8/layout/vList4"/>
    <dgm:cxn modelId="{36775E3D-F858-4192-A32C-6ADE9EC4E4D4}" type="presParOf" srcId="{E20B986F-0F32-45C4-BAC4-1B12AD360E5C}" destId="{AB78428B-1A72-4014-962F-67903D340255}" srcOrd="1" destOrd="0" presId="urn:microsoft.com/office/officeart/2005/8/layout/vList4"/>
    <dgm:cxn modelId="{4784ED28-C928-4585-AB5A-347CCABE9D4C}" type="presParOf" srcId="{E20B986F-0F32-45C4-BAC4-1B12AD360E5C}" destId="{7D203C4E-78B6-45A9-B7CE-CF4336A14092}" srcOrd="2" destOrd="0" presId="urn:microsoft.com/office/officeart/2005/8/layout/vList4"/>
    <dgm:cxn modelId="{AA9A4797-B890-43C0-8940-17FB0B66AE5F}" type="presParOf" srcId="{8E4CA9E8-7AEE-4918-B302-92C9657F4725}" destId="{51CCB356-91A8-4C25-B6EE-DB928B4366FC}" srcOrd="7" destOrd="0" presId="urn:microsoft.com/office/officeart/2005/8/layout/vList4"/>
    <dgm:cxn modelId="{63831CD4-D7DE-4BE9-A1F0-F985B2147E54}" type="presParOf" srcId="{8E4CA9E8-7AEE-4918-B302-92C9657F4725}" destId="{B04BE7F4-BA54-46C6-B8D2-7F7C0554C870}" srcOrd="8" destOrd="0" presId="urn:microsoft.com/office/officeart/2005/8/layout/vList4"/>
    <dgm:cxn modelId="{AA847ED9-8A82-4865-BBE1-92D599BAE355}" type="presParOf" srcId="{B04BE7F4-BA54-46C6-B8D2-7F7C0554C870}" destId="{3515EAB0-90AC-44AF-B8DD-05071B4CE31C}" srcOrd="0" destOrd="0" presId="urn:microsoft.com/office/officeart/2005/8/layout/vList4"/>
    <dgm:cxn modelId="{CE12DF6F-ADCD-4EF7-A19A-965FEB57CDA7}" type="presParOf" srcId="{B04BE7F4-BA54-46C6-B8D2-7F7C0554C870}" destId="{98C03A3C-37B5-4E02-9F5B-8BFFF95DB138}" srcOrd="1" destOrd="0" presId="urn:microsoft.com/office/officeart/2005/8/layout/vList4"/>
    <dgm:cxn modelId="{005888A3-87B4-44B4-85D0-FA02EDD4463D}" type="presParOf" srcId="{B04BE7F4-BA54-46C6-B8D2-7F7C0554C870}" destId="{5D22F1D6-999D-4C27-BBF1-F2762791CAA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785710B-EAB4-4B7E-A104-6ABABFB3AB02}" type="doc">
      <dgm:prSet loTypeId="urn:microsoft.com/office/officeart/2005/8/layout/chart3" loCatId="cycle" qsTypeId="urn:microsoft.com/office/officeart/2005/8/quickstyle/3d2" qsCatId="3D" csTypeId="urn:microsoft.com/office/officeart/2005/8/colors/colorful5" csCatId="colorful" phldr="1"/>
      <dgm:spPr/>
    </dgm:pt>
    <dgm:pt modelId="{7D86D173-4D66-4423-9EBC-59EDD133478E}">
      <dgm:prSet phldrT="[Texto]" custT="1"/>
      <dgm:spPr/>
      <dgm:t>
        <a:bodyPr/>
        <a:lstStyle/>
        <a:p>
          <a:r>
            <a:rPr lang="es-CO" sz="1400" b="1" dirty="0"/>
            <a:t>Prestación de servicios de atención en salud pública</a:t>
          </a:r>
          <a:endParaRPr lang="es-ES" sz="1400" b="1" dirty="0"/>
        </a:p>
      </dgm:t>
    </dgm:pt>
    <dgm:pt modelId="{76F05269-B599-462E-8BA0-E8D84B146D99}" type="parTrans" cxnId="{5C06304E-3368-4EF8-8228-E0C38E867F0D}">
      <dgm:prSet/>
      <dgm:spPr/>
      <dgm:t>
        <a:bodyPr/>
        <a:lstStyle/>
        <a:p>
          <a:endParaRPr lang="es-ES" sz="2000" b="1"/>
        </a:p>
      </dgm:t>
    </dgm:pt>
    <dgm:pt modelId="{5DDF05D3-DD77-48A3-B5A3-CEAE9687DEA6}" type="sibTrans" cxnId="{5C06304E-3368-4EF8-8228-E0C38E867F0D}">
      <dgm:prSet/>
      <dgm:spPr/>
      <dgm:t>
        <a:bodyPr/>
        <a:lstStyle/>
        <a:p>
          <a:endParaRPr lang="es-ES" sz="2000" b="1"/>
        </a:p>
      </dgm:t>
    </dgm:pt>
    <dgm:pt modelId="{E1340069-DE44-441D-B134-76845A2D711B}">
      <dgm:prSet phldrT="[Texto]" custT="1"/>
      <dgm:spPr/>
      <dgm:t>
        <a:bodyPr/>
        <a:lstStyle/>
        <a:p>
          <a:r>
            <a:rPr lang="es-CO" sz="1400" b="1" dirty="0"/>
            <a:t>Atención al usuario y participación social</a:t>
          </a:r>
          <a:endParaRPr lang="es-ES" sz="1400" b="1" dirty="0"/>
        </a:p>
      </dgm:t>
    </dgm:pt>
    <dgm:pt modelId="{DE2AE14C-1156-4467-B2BB-70E1EDDBD4F0}" type="parTrans" cxnId="{92A5C619-AD7D-4AB5-BE66-96D79CD1272D}">
      <dgm:prSet/>
      <dgm:spPr/>
      <dgm:t>
        <a:bodyPr/>
        <a:lstStyle/>
        <a:p>
          <a:endParaRPr lang="es-ES" sz="2000" b="1"/>
        </a:p>
      </dgm:t>
    </dgm:pt>
    <dgm:pt modelId="{24646528-3A1A-4716-BC20-0ED713350A2E}" type="sibTrans" cxnId="{92A5C619-AD7D-4AB5-BE66-96D79CD1272D}">
      <dgm:prSet/>
      <dgm:spPr/>
      <dgm:t>
        <a:bodyPr/>
        <a:lstStyle/>
        <a:p>
          <a:endParaRPr lang="es-ES" sz="2000" b="1"/>
        </a:p>
      </dgm:t>
    </dgm:pt>
    <dgm:pt modelId="{B9A3D091-2EF7-4208-8DAD-2F9F3A794413}">
      <dgm:prSet phldrT="[Texto]" custT="1"/>
      <dgm:spPr/>
      <dgm:t>
        <a:bodyPr/>
        <a:lstStyle/>
        <a:p>
          <a:r>
            <a:rPr lang="es-CO" sz="1400" b="1" dirty="0"/>
            <a:t>Eje de acciones y medidas especiales</a:t>
          </a:r>
          <a:endParaRPr lang="es-ES" sz="1400" b="1" dirty="0"/>
        </a:p>
      </dgm:t>
    </dgm:pt>
    <dgm:pt modelId="{E908E9E5-CA24-48D6-B0AF-05FEC5AF46D7}" type="parTrans" cxnId="{DD1344CE-B7E8-4B86-A36F-998051EDF5C7}">
      <dgm:prSet/>
      <dgm:spPr/>
      <dgm:t>
        <a:bodyPr/>
        <a:lstStyle/>
        <a:p>
          <a:endParaRPr lang="es-ES" sz="2000" b="1"/>
        </a:p>
      </dgm:t>
    </dgm:pt>
    <dgm:pt modelId="{665646C2-94AB-4099-A03F-255B95D62392}" type="sibTrans" cxnId="{DD1344CE-B7E8-4B86-A36F-998051EDF5C7}">
      <dgm:prSet/>
      <dgm:spPr/>
      <dgm:t>
        <a:bodyPr/>
        <a:lstStyle/>
        <a:p>
          <a:endParaRPr lang="es-ES" sz="2000" b="1"/>
        </a:p>
      </dgm:t>
    </dgm:pt>
    <dgm:pt modelId="{E40D9E75-6253-416D-9698-F2CBDC33FFB9}">
      <dgm:prSet phldrT="[Texto]" custT="1"/>
      <dgm:spPr/>
      <dgm:t>
        <a:bodyPr/>
        <a:lstStyle/>
        <a:p>
          <a:r>
            <a:rPr lang="es-CO" sz="1400" b="1" dirty="0"/>
            <a:t>Información</a:t>
          </a:r>
          <a:endParaRPr lang="es-ES" sz="1400" b="1" dirty="0"/>
        </a:p>
      </dgm:t>
    </dgm:pt>
    <dgm:pt modelId="{7B6C8FB3-7F26-4903-9334-A746325EFA86}" type="parTrans" cxnId="{1BB8858F-E885-4D9A-975D-A228A1EF8B18}">
      <dgm:prSet/>
      <dgm:spPr/>
      <dgm:t>
        <a:bodyPr/>
        <a:lstStyle/>
        <a:p>
          <a:endParaRPr lang="es-ES" sz="2000" b="1"/>
        </a:p>
      </dgm:t>
    </dgm:pt>
    <dgm:pt modelId="{6AE5D2FD-6019-4813-A048-5C857C98F5C2}" type="sibTrans" cxnId="{1BB8858F-E885-4D9A-975D-A228A1EF8B18}">
      <dgm:prSet/>
      <dgm:spPr/>
      <dgm:t>
        <a:bodyPr/>
        <a:lstStyle/>
        <a:p>
          <a:endParaRPr lang="es-ES" sz="2000" b="1"/>
        </a:p>
      </dgm:t>
    </dgm:pt>
    <dgm:pt modelId="{6A860D0A-1D0A-4B7D-96BE-53D4FCEA2608}">
      <dgm:prSet phldrT="[Texto]" custT="1"/>
      <dgm:spPr/>
      <dgm:t>
        <a:bodyPr/>
        <a:lstStyle/>
        <a:p>
          <a:r>
            <a:rPr lang="es-CO" sz="1400" b="1"/>
            <a:t>Focalización de los subsidios en salud</a:t>
          </a:r>
          <a:endParaRPr lang="es-ES" sz="1400" b="1" dirty="0"/>
        </a:p>
      </dgm:t>
    </dgm:pt>
    <dgm:pt modelId="{28CECE7C-C0F0-44FA-8E6B-0FF81438D7D5}" type="parTrans" cxnId="{5BF84610-6E2E-4DBE-AE59-09F334B6EA1D}">
      <dgm:prSet/>
      <dgm:spPr/>
      <dgm:t>
        <a:bodyPr/>
        <a:lstStyle/>
        <a:p>
          <a:endParaRPr lang="es-ES" sz="2000" b="1"/>
        </a:p>
      </dgm:t>
    </dgm:pt>
    <dgm:pt modelId="{B396CCC8-B772-4E59-ABD1-A0FE80136AFD}" type="sibTrans" cxnId="{5BF84610-6E2E-4DBE-AE59-09F334B6EA1D}">
      <dgm:prSet/>
      <dgm:spPr/>
      <dgm:t>
        <a:bodyPr/>
        <a:lstStyle/>
        <a:p>
          <a:endParaRPr lang="es-ES" sz="2000" b="1"/>
        </a:p>
      </dgm:t>
    </dgm:pt>
    <dgm:pt modelId="{B36A7A93-935E-4F8A-8EBE-AB9C47FB9525}">
      <dgm:prSet phldrT="[Texto]" custT="1"/>
      <dgm:spPr/>
      <dgm:t>
        <a:bodyPr/>
        <a:lstStyle/>
        <a:p>
          <a:r>
            <a:rPr lang="es-CO" sz="1400" b="1"/>
            <a:t>Financiamiento</a:t>
          </a:r>
          <a:endParaRPr lang="es-ES" sz="1400" b="1" dirty="0"/>
        </a:p>
      </dgm:t>
    </dgm:pt>
    <dgm:pt modelId="{D7BF1355-ABE7-4D55-8D59-75F44199BCC4}" type="parTrans" cxnId="{1B495D2D-6E09-4120-BEC6-174D1DFA692F}">
      <dgm:prSet/>
      <dgm:spPr/>
      <dgm:t>
        <a:bodyPr/>
        <a:lstStyle/>
        <a:p>
          <a:endParaRPr lang="es-ES" sz="2000"/>
        </a:p>
      </dgm:t>
    </dgm:pt>
    <dgm:pt modelId="{B90BC6E1-CCC3-48DD-841B-F6BCF3243D15}" type="sibTrans" cxnId="{1B495D2D-6E09-4120-BEC6-174D1DFA692F}">
      <dgm:prSet/>
      <dgm:spPr/>
      <dgm:t>
        <a:bodyPr/>
        <a:lstStyle/>
        <a:p>
          <a:endParaRPr lang="es-ES" sz="2000"/>
        </a:p>
      </dgm:t>
    </dgm:pt>
    <dgm:pt modelId="{F7727DF6-CF5E-4EAB-8761-2F9772A59966}">
      <dgm:prSet phldrT="[Texto]" custT="1"/>
      <dgm:spPr/>
      <dgm:t>
        <a:bodyPr/>
        <a:lstStyle/>
        <a:p>
          <a:r>
            <a:rPr lang="es-CO" sz="1400" b="1"/>
            <a:t>Aseguramiento</a:t>
          </a:r>
          <a:endParaRPr lang="es-ES" sz="1400" b="1" dirty="0"/>
        </a:p>
      </dgm:t>
    </dgm:pt>
    <dgm:pt modelId="{3E6C2B8B-C5DA-42B2-AB35-4ECB81A76DE8}" type="parTrans" cxnId="{3D767BF5-A66B-4AC8-AB57-A35878BD9C34}">
      <dgm:prSet/>
      <dgm:spPr/>
      <dgm:t>
        <a:bodyPr/>
        <a:lstStyle/>
        <a:p>
          <a:endParaRPr lang="es-ES" sz="2000"/>
        </a:p>
      </dgm:t>
    </dgm:pt>
    <dgm:pt modelId="{7F9505F5-17B4-49CF-A91E-89BD830D238C}" type="sibTrans" cxnId="{3D767BF5-A66B-4AC8-AB57-A35878BD9C34}">
      <dgm:prSet/>
      <dgm:spPr/>
      <dgm:t>
        <a:bodyPr/>
        <a:lstStyle/>
        <a:p>
          <a:endParaRPr lang="es-ES" sz="2000"/>
        </a:p>
      </dgm:t>
    </dgm:pt>
    <dgm:pt modelId="{AEFC1AB1-B3B8-4ED3-9481-F7E599110C31}" type="pres">
      <dgm:prSet presAssocID="{F785710B-EAB4-4B7E-A104-6ABABFB3AB02}" presName="compositeShape" presStyleCnt="0">
        <dgm:presLayoutVars>
          <dgm:chMax val="7"/>
          <dgm:dir/>
          <dgm:resizeHandles val="exact"/>
        </dgm:presLayoutVars>
      </dgm:prSet>
      <dgm:spPr/>
    </dgm:pt>
    <dgm:pt modelId="{AE2ADE70-584B-4BF0-B81F-1CDBA6049520}" type="pres">
      <dgm:prSet presAssocID="{F785710B-EAB4-4B7E-A104-6ABABFB3AB02}" presName="wedge1" presStyleLbl="node1" presStyleIdx="0" presStyleCnt="7"/>
      <dgm:spPr/>
      <dgm:t>
        <a:bodyPr/>
        <a:lstStyle/>
        <a:p>
          <a:endParaRPr lang="es-CO"/>
        </a:p>
      </dgm:t>
    </dgm:pt>
    <dgm:pt modelId="{212C5C93-E933-412B-91DD-DF72BF4DAFE3}" type="pres">
      <dgm:prSet presAssocID="{F785710B-EAB4-4B7E-A104-6ABABFB3AB02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E0DF2FE-CFF9-468A-BD28-606484587BF6}" type="pres">
      <dgm:prSet presAssocID="{F785710B-EAB4-4B7E-A104-6ABABFB3AB02}" presName="wedge2" presStyleLbl="node1" presStyleIdx="1" presStyleCnt="7" custLinFactNeighborX="2540" custLinFactNeighborY="-4586"/>
      <dgm:spPr/>
      <dgm:t>
        <a:bodyPr/>
        <a:lstStyle/>
        <a:p>
          <a:endParaRPr lang="es-CO"/>
        </a:p>
      </dgm:t>
    </dgm:pt>
    <dgm:pt modelId="{ED458AC0-56E6-4B76-8752-6E4CDCAFF45D}" type="pres">
      <dgm:prSet presAssocID="{F785710B-EAB4-4B7E-A104-6ABABFB3AB02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9377983-4E6A-49DD-AC75-78B494994520}" type="pres">
      <dgm:prSet presAssocID="{F785710B-EAB4-4B7E-A104-6ABABFB3AB02}" presName="wedge3" presStyleLbl="node1" presStyleIdx="2" presStyleCnt="7"/>
      <dgm:spPr/>
      <dgm:t>
        <a:bodyPr/>
        <a:lstStyle/>
        <a:p>
          <a:endParaRPr lang="es-CO"/>
        </a:p>
      </dgm:t>
    </dgm:pt>
    <dgm:pt modelId="{5F9EED76-F507-4F9F-ABBA-9C9BA0EC3621}" type="pres">
      <dgm:prSet presAssocID="{F785710B-EAB4-4B7E-A104-6ABABFB3AB02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BDB6238-4D69-48E8-ABD7-489A3C2DC776}" type="pres">
      <dgm:prSet presAssocID="{F785710B-EAB4-4B7E-A104-6ABABFB3AB02}" presName="wedge4" presStyleLbl="node1" presStyleIdx="3" presStyleCnt="7"/>
      <dgm:spPr/>
      <dgm:t>
        <a:bodyPr/>
        <a:lstStyle/>
        <a:p>
          <a:endParaRPr lang="es-CO"/>
        </a:p>
      </dgm:t>
    </dgm:pt>
    <dgm:pt modelId="{1F48007C-F346-459C-8587-943C386F0B02}" type="pres">
      <dgm:prSet presAssocID="{F785710B-EAB4-4B7E-A104-6ABABFB3AB02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F0775C3-AA1E-4358-A167-2359E2234588}" type="pres">
      <dgm:prSet presAssocID="{F785710B-EAB4-4B7E-A104-6ABABFB3AB02}" presName="wedge5" presStyleLbl="node1" presStyleIdx="4" presStyleCnt="7"/>
      <dgm:spPr/>
      <dgm:t>
        <a:bodyPr/>
        <a:lstStyle/>
        <a:p>
          <a:endParaRPr lang="es-CO"/>
        </a:p>
      </dgm:t>
    </dgm:pt>
    <dgm:pt modelId="{21713F2D-011F-40C7-9C4D-1588BB1CAF3B}" type="pres">
      <dgm:prSet presAssocID="{F785710B-EAB4-4B7E-A104-6ABABFB3AB02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20C3363-630F-49CB-97E4-4FF99549FE11}" type="pres">
      <dgm:prSet presAssocID="{F785710B-EAB4-4B7E-A104-6ABABFB3AB02}" presName="wedge6" presStyleLbl="node1" presStyleIdx="5" presStyleCnt="7" custLinFactNeighborX="-11177" custLinFactNeighborY="-2704"/>
      <dgm:spPr/>
      <dgm:t>
        <a:bodyPr/>
        <a:lstStyle/>
        <a:p>
          <a:endParaRPr lang="es-CO"/>
        </a:p>
      </dgm:t>
    </dgm:pt>
    <dgm:pt modelId="{F46965E6-F0D8-4344-826D-8E9D46A6DEF3}" type="pres">
      <dgm:prSet presAssocID="{F785710B-EAB4-4B7E-A104-6ABABFB3AB02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74E0340-15CA-41DF-96D2-02153FC4B165}" type="pres">
      <dgm:prSet presAssocID="{F785710B-EAB4-4B7E-A104-6ABABFB3AB02}" presName="wedge7" presStyleLbl="node1" presStyleIdx="6" presStyleCnt="7"/>
      <dgm:spPr/>
      <dgm:t>
        <a:bodyPr/>
        <a:lstStyle/>
        <a:p>
          <a:endParaRPr lang="es-CO"/>
        </a:p>
      </dgm:t>
    </dgm:pt>
    <dgm:pt modelId="{B2085D94-FFAB-43DF-84A2-0FA2958DBF58}" type="pres">
      <dgm:prSet presAssocID="{F785710B-EAB4-4B7E-A104-6ABABFB3AB02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C06304E-3368-4EF8-8228-E0C38E867F0D}" srcId="{F785710B-EAB4-4B7E-A104-6ABABFB3AB02}" destId="{7D86D173-4D66-4423-9EBC-59EDD133478E}" srcOrd="0" destOrd="0" parTransId="{76F05269-B599-462E-8BA0-E8D84B146D99}" sibTransId="{5DDF05D3-DD77-48A3-B5A3-CEAE9687DEA6}"/>
    <dgm:cxn modelId="{72155D78-DB8B-4C13-A0B8-001D37E0CD04}" type="presOf" srcId="{7D86D173-4D66-4423-9EBC-59EDD133478E}" destId="{212C5C93-E933-412B-91DD-DF72BF4DAFE3}" srcOrd="1" destOrd="0" presId="urn:microsoft.com/office/officeart/2005/8/layout/chart3"/>
    <dgm:cxn modelId="{1BB8858F-E885-4D9A-975D-A228A1EF8B18}" srcId="{F785710B-EAB4-4B7E-A104-6ABABFB3AB02}" destId="{E40D9E75-6253-416D-9698-F2CBDC33FFB9}" srcOrd="5" destOrd="0" parTransId="{7B6C8FB3-7F26-4903-9334-A746325EFA86}" sibTransId="{6AE5D2FD-6019-4813-A048-5C857C98F5C2}"/>
    <dgm:cxn modelId="{5BF84610-6E2E-4DBE-AE59-09F334B6EA1D}" srcId="{F785710B-EAB4-4B7E-A104-6ABABFB3AB02}" destId="{6A860D0A-1D0A-4B7D-96BE-53D4FCEA2608}" srcOrd="6" destOrd="0" parTransId="{28CECE7C-C0F0-44FA-8E6B-0FF81438D7D5}" sibTransId="{B396CCC8-B772-4E59-ABD1-A0FE80136AFD}"/>
    <dgm:cxn modelId="{58CC32D6-E2AC-4B5A-80CD-5A604731456E}" type="presOf" srcId="{B36A7A93-935E-4F8A-8EBE-AB9C47FB9525}" destId="{5F9EED76-F507-4F9F-ABBA-9C9BA0EC3621}" srcOrd="1" destOrd="0" presId="urn:microsoft.com/office/officeart/2005/8/layout/chart3"/>
    <dgm:cxn modelId="{DD1344CE-B7E8-4B86-A36F-998051EDF5C7}" srcId="{F785710B-EAB4-4B7E-A104-6ABABFB3AB02}" destId="{B9A3D091-2EF7-4208-8DAD-2F9F3A794413}" srcOrd="4" destOrd="0" parTransId="{E908E9E5-CA24-48D6-B0AF-05FEC5AF46D7}" sibTransId="{665646C2-94AB-4099-A03F-255B95D62392}"/>
    <dgm:cxn modelId="{2E11958C-71C9-48D6-BE7E-3943B9E0D512}" type="presOf" srcId="{B9A3D091-2EF7-4208-8DAD-2F9F3A794413}" destId="{21713F2D-011F-40C7-9C4D-1588BB1CAF3B}" srcOrd="1" destOrd="0" presId="urn:microsoft.com/office/officeart/2005/8/layout/chart3"/>
    <dgm:cxn modelId="{C30F2D11-2C6C-415C-B421-C650FDE45271}" type="presOf" srcId="{E40D9E75-6253-416D-9698-F2CBDC33FFB9}" destId="{220C3363-630F-49CB-97E4-4FF99549FE11}" srcOrd="0" destOrd="0" presId="urn:microsoft.com/office/officeart/2005/8/layout/chart3"/>
    <dgm:cxn modelId="{D44BA81E-1D7C-4722-B2D3-161AB7EA3A0E}" type="presOf" srcId="{E1340069-DE44-441D-B134-76845A2D711B}" destId="{1F48007C-F346-459C-8587-943C386F0B02}" srcOrd="1" destOrd="0" presId="urn:microsoft.com/office/officeart/2005/8/layout/chart3"/>
    <dgm:cxn modelId="{F278E4A7-C72E-4D04-97FF-ED6A3FC73F8B}" type="presOf" srcId="{7D86D173-4D66-4423-9EBC-59EDD133478E}" destId="{AE2ADE70-584B-4BF0-B81F-1CDBA6049520}" srcOrd="0" destOrd="0" presId="urn:microsoft.com/office/officeart/2005/8/layout/chart3"/>
    <dgm:cxn modelId="{1B495D2D-6E09-4120-BEC6-174D1DFA692F}" srcId="{F785710B-EAB4-4B7E-A104-6ABABFB3AB02}" destId="{B36A7A93-935E-4F8A-8EBE-AB9C47FB9525}" srcOrd="2" destOrd="0" parTransId="{D7BF1355-ABE7-4D55-8D59-75F44199BCC4}" sibTransId="{B90BC6E1-CCC3-48DD-841B-F6BCF3243D15}"/>
    <dgm:cxn modelId="{34A4F5BA-1A18-4F9E-AEC5-5B342E939AE4}" type="presOf" srcId="{F7727DF6-CF5E-4EAB-8761-2F9772A59966}" destId="{EE0DF2FE-CFF9-468A-BD28-606484587BF6}" srcOrd="0" destOrd="0" presId="urn:microsoft.com/office/officeart/2005/8/layout/chart3"/>
    <dgm:cxn modelId="{92A5C619-AD7D-4AB5-BE66-96D79CD1272D}" srcId="{F785710B-EAB4-4B7E-A104-6ABABFB3AB02}" destId="{E1340069-DE44-441D-B134-76845A2D711B}" srcOrd="3" destOrd="0" parTransId="{DE2AE14C-1156-4467-B2BB-70E1EDDBD4F0}" sibTransId="{24646528-3A1A-4716-BC20-0ED713350A2E}"/>
    <dgm:cxn modelId="{462D4BFD-3757-4AB4-B33B-83DE05D0342D}" type="presOf" srcId="{6A860D0A-1D0A-4B7D-96BE-53D4FCEA2608}" destId="{D74E0340-15CA-41DF-96D2-02153FC4B165}" srcOrd="0" destOrd="0" presId="urn:microsoft.com/office/officeart/2005/8/layout/chart3"/>
    <dgm:cxn modelId="{FB60DDC7-B321-4D90-9978-A5D6E75F0F1A}" type="presOf" srcId="{E1340069-DE44-441D-B134-76845A2D711B}" destId="{8BDB6238-4D69-48E8-ABD7-489A3C2DC776}" srcOrd="0" destOrd="0" presId="urn:microsoft.com/office/officeart/2005/8/layout/chart3"/>
    <dgm:cxn modelId="{3D767BF5-A66B-4AC8-AB57-A35878BD9C34}" srcId="{F785710B-EAB4-4B7E-A104-6ABABFB3AB02}" destId="{F7727DF6-CF5E-4EAB-8761-2F9772A59966}" srcOrd="1" destOrd="0" parTransId="{3E6C2B8B-C5DA-42B2-AB35-4ECB81A76DE8}" sibTransId="{7F9505F5-17B4-49CF-A91E-89BD830D238C}"/>
    <dgm:cxn modelId="{61DE5CB9-C0EB-4718-A4CD-3B509BC4C2D9}" type="presOf" srcId="{F785710B-EAB4-4B7E-A104-6ABABFB3AB02}" destId="{AEFC1AB1-B3B8-4ED3-9481-F7E599110C31}" srcOrd="0" destOrd="0" presId="urn:microsoft.com/office/officeart/2005/8/layout/chart3"/>
    <dgm:cxn modelId="{FD6850F9-8166-442F-AE8C-A991D7043BF9}" type="presOf" srcId="{6A860D0A-1D0A-4B7D-96BE-53D4FCEA2608}" destId="{B2085D94-FFAB-43DF-84A2-0FA2958DBF58}" srcOrd="1" destOrd="0" presId="urn:microsoft.com/office/officeart/2005/8/layout/chart3"/>
    <dgm:cxn modelId="{2BD19E76-5566-46F9-9969-38A56D579DA5}" type="presOf" srcId="{B9A3D091-2EF7-4208-8DAD-2F9F3A794413}" destId="{BF0775C3-AA1E-4358-A167-2359E2234588}" srcOrd="0" destOrd="0" presId="urn:microsoft.com/office/officeart/2005/8/layout/chart3"/>
    <dgm:cxn modelId="{EB386403-A3D8-468E-A757-4DDFB6618D19}" type="presOf" srcId="{E40D9E75-6253-416D-9698-F2CBDC33FFB9}" destId="{F46965E6-F0D8-4344-826D-8E9D46A6DEF3}" srcOrd="1" destOrd="0" presId="urn:microsoft.com/office/officeart/2005/8/layout/chart3"/>
    <dgm:cxn modelId="{BCCA1DC0-79DB-45D9-8FC1-ECA941F5367C}" type="presOf" srcId="{B36A7A93-935E-4F8A-8EBE-AB9C47FB9525}" destId="{69377983-4E6A-49DD-AC75-78B494994520}" srcOrd="0" destOrd="0" presId="urn:microsoft.com/office/officeart/2005/8/layout/chart3"/>
    <dgm:cxn modelId="{67CF1B86-1DC8-48FE-AB2A-EEC895244C24}" type="presOf" srcId="{F7727DF6-CF5E-4EAB-8761-2F9772A59966}" destId="{ED458AC0-56E6-4B76-8752-6E4CDCAFF45D}" srcOrd="1" destOrd="0" presId="urn:microsoft.com/office/officeart/2005/8/layout/chart3"/>
    <dgm:cxn modelId="{B2BE7C98-8B43-471D-9FFD-C45A87A9C2F5}" type="presParOf" srcId="{AEFC1AB1-B3B8-4ED3-9481-F7E599110C31}" destId="{AE2ADE70-584B-4BF0-B81F-1CDBA6049520}" srcOrd="0" destOrd="0" presId="urn:microsoft.com/office/officeart/2005/8/layout/chart3"/>
    <dgm:cxn modelId="{C5744E34-0F6E-4E0A-8B00-DE9DFB7D4A24}" type="presParOf" srcId="{AEFC1AB1-B3B8-4ED3-9481-F7E599110C31}" destId="{212C5C93-E933-412B-91DD-DF72BF4DAFE3}" srcOrd="1" destOrd="0" presId="urn:microsoft.com/office/officeart/2005/8/layout/chart3"/>
    <dgm:cxn modelId="{DD20DE23-0A3D-4096-9760-DD4102BD286D}" type="presParOf" srcId="{AEFC1AB1-B3B8-4ED3-9481-F7E599110C31}" destId="{EE0DF2FE-CFF9-468A-BD28-606484587BF6}" srcOrd="2" destOrd="0" presId="urn:microsoft.com/office/officeart/2005/8/layout/chart3"/>
    <dgm:cxn modelId="{2ECB264D-5977-4240-A664-AFEEBEFA840F}" type="presParOf" srcId="{AEFC1AB1-B3B8-4ED3-9481-F7E599110C31}" destId="{ED458AC0-56E6-4B76-8752-6E4CDCAFF45D}" srcOrd="3" destOrd="0" presId="urn:microsoft.com/office/officeart/2005/8/layout/chart3"/>
    <dgm:cxn modelId="{A29E4DF3-E646-40F4-8FE8-129863FB4C44}" type="presParOf" srcId="{AEFC1AB1-B3B8-4ED3-9481-F7E599110C31}" destId="{69377983-4E6A-49DD-AC75-78B494994520}" srcOrd="4" destOrd="0" presId="urn:microsoft.com/office/officeart/2005/8/layout/chart3"/>
    <dgm:cxn modelId="{E946494A-79E8-40EB-95C9-7C2E0386A14E}" type="presParOf" srcId="{AEFC1AB1-B3B8-4ED3-9481-F7E599110C31}" destId="{5F9EED76-F507-4F9F-ABBA-9C9BA0EC3621}" srcOrd="5" destOrd="0" presId="urn:microsoft.com/office/officeart/2005/8/layout/chart3"/>
    <dgm:cxn modelId="{C6CE8604-044D-4851-A6B4-733E8BDC4290}" type="presParOf" srcId="{AEFC1AB1-B3B8-4ED3-9481-F7E599110C31}" destId="{8BDB6238-4D69-48E8-ABD7-489A3C2DC776}" srcOrd="6" destOrd="0" presId="urn:microsoft.com/office/officeart/2005/8/layout/chart3"/>
    <dgm:cxn modelId="{532DBE46-C18A-4799-A362-D3F1D25CAF4F}" type="presParOf" srcId="{AEFC1AB1-B3B8-4ED3-9481-F7E599110C31}" destId="{1F48007C-F346-459C-8587-943C386F0B02}" srcOrd="7" destOrd="0" presId="urn:microsoft.com/office/officeart/2005/8/layout/chart3"/>
    <dgm:cxn modelId="{7849C3EF-4285-49C1-A493-AD4A8D392B00}" type="presParOf" srcId="{AEFC1AB1-B3B8-4ED3-9481-F7E599110C31}" destId="{BF0775C3-AA1E-4358-A167-2359E2234588}" srcOrd="8" destOrd="0" presId="urn:microsoft.com/office/officeart/2005/8/layout/chart3"/>
    <dgm:cxn modelId="{0DE4D379-45E8-40A9-A588-A2240A66DF31}" type="presParOf" srcId="{AEFC1AB1-B3B8-4ED3-9481-F7E599110C31}" destId="{21713F2D-011F-40C7-9C4D-1588BB1CAF3B}" srcOrd="9" destOrd="0" presId="urn:microsoft.com/office/officeart/2005/8/layout/chart3"/>
    <dgm:cxn modelId="{FE616981-0754-4801-84C7-670DBD830BDD}" type="presParOf" srcId="{AEFC1AB1-B3B8-4ED3-9481-F7E599110C31}" destId="{220C3363-630F-49CB-97E4-4FF99549FE11}" srcOrd="10" destOrd="0" presId="urn:microsoft.com/office/officeart/2005/8/layout/chart3"/>
    <dgm:cxn modelId="{DED0456D-D557-4FE6-9470-D6A2C0F192D0}" type="presParOf" srcId="{AEFC1AB1-B3B8-4ED3-9481-F7E599110C31}" destId="{F46965E6-F0D8-4344-826D-8E9D46A6DEF3}" srcOrd="11" destOrd="0" presId="urn:microsoft.com/office/officeart/2005/8/layout/chart3"/>
    <dgm:cxn modelId="{41775DA0-C38B-46A1-A0F9-7A9B979BE037}" type="presParOf" srcId="{AEFC1AB1-B3B8-4ED3-9481-F7E599110C31}" destId="{D74E0340-15CA-41DF-96D2-02153FC4B165}" srcOrd="12" destOrd="0" presId="urn:microsoft.com/office/officeart/2005/8/layout/chart3"/>
    <dgm:cxn modelId="{31F08C54-934A-4713-B5C2-F9F007568C25}" type="presParOf" srcId="{AEFC1AB1-B3B8-4ED3-9481-F7E599110C31}" destId="{B2085D94-FFAB-43DF-84A2-0FA2958DBF58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66F15C9-C954-4F72-9818-758135A0C407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4171BE5-5B90-49EE-AC5C-EF18ABC92774}">
      <dgm:prSet phldrT="[Texto]" custT="1"/>
      <dgm:spPr/>
      <dgm:t>
        <a:bodyPr/>
        <a:lstStyle/>
        <a:p>
          <a:pPr algn="l"/>
          <a:r>
            <a:rPr lang="es-CO" sz="1400" b="0" u="sng" dirty="0"/>
            <a:t>Cumplimiento de las normas que regulan el Aseguramiento dentro Sistema General de Seguridad Social en Salud, </a:t>
          </a:r>
          <a:r>
            <a:rPr lang="es-CO" sz="1400" b="0" dirty="0"/>
            <a:t> directrices y lineamientos . </a:t>
          </a:r>
          <a:endParaRPr lang="es-ES" sz="1400" b="0" dirty="0"/>
        </a:p>
      </dgm:t>
    </dgm:pt>
    <dgm:pt modelId="{425B39BE-D611-4CF1-92BA-EC054E7D3CC2}" type="parTrans" cxnId="{68FD2487-F3B7-4C6C-9BC7-386F0146BD11}">
      <dgm:prSet/>
      <dgm:spPr/>
      <dgm:t>
        <a:bodyPr/>
        <a:lstStyle/>
        <a:p>
          <a:pPr algn="l"/>
          <a:endParaRPr lang="es-ES" sz="1400" b="0">
            <a:solidFill>
              <a:schemeClr val="bg1"/>
            </a:solidFill>
          </a:endParaRPr>
        </a:p>
      </dgm:t>
    </dgm:pt>
    <dgm:pt modelId="{D1A66E8B-820C-492F-B67D-B1E55D8B4AF6}" type="sibTrans" cxnId="{68FD2487-F3B7-4C6C-9BC7-386F0146BD11}">
      <dgm:prSet/>
      <dgm:spPr/>
      <dgm:t>
        <a:bodyPr/>
        <a:lstStyle/>
        <a:p>
          <a:pPr algn="l"/>
          <a:endParaRPr lang="es-ES" sz="1400" b="0">
            <a:solidFill>
              <a:schemeClr val="bg1"/>
            </a:solidFill>
          </a:endParaRPr>
        </a:p>
      </dgm:t>
    </dgm:pt>
    <dgm:pt modelId="{94BF0E1D-FDAE-4975-ACB9-60B08506F883}">
      <dgm:prSet phldrT="[Texto]" custT="1"/>
      <dgm:spPr/>
      <dgm:t>
        <a:bodyPr/>
        <a:lstStyle/>
        <a:p>
          <a:pPr algn="l"/>
          <a:r>
            <a:rPr lang="es-CO" sz="1400" b="0" dirty="0"/>
            <a:t>La </a:t>
          </a:r>
          <a:r>
            <a:rPr lang="es-CO" sz="1400" b="0" u="sng" dirty="0"/>
            <a:t>garantía en el marco del aseguramiento a la libre elección por parte de los usuarios de las Entidades Administradoras de Planes de Beneficios, </a:t>
          </a:r>
          <a:r>
            <a:rPr lang="es-CO" sz="1400" b="0" dirty="0"/>
            <a:t>.</a:t>
          </a:r>
          <a:endParaRPr lang="es-ES" sz="1400" b="0" dirty="0"/>
        </a:p>
      </dgm:t>
    </dgm:pt>
    <dgm:pt modelId="{FF496C42-3CD2-491A-8F00-ED49BA973A23}" type="parTrans" cxnId="{D16CA751-5E75-4BA2-9D92-4B0D46D1D640}">
      <dgm:prSet/>
      <dgm:spPr/>
      <dgm:t>
        <a:bodyPr/>
        <a:lstStyle/>
        <a:p>
          <a:pPr algn="l"/>
          <a:endParaRPr lang="es-ES" sz="1400" b="0">
            <a:solidFill>
              <a:schemeClr val="bg1"/>
            </a:solidFill>
          </a:endParaRPr>
        </a:p>
      </dgm:t>
    </dgm:pt>
    <dgm:pt modelId="{CEB61434-8EAA-41CC-9599-D27BAA6FC5D2}" type="sibTrans" cxnId="{D16CA751-5E75-4BA2-9D92-4B0D46D1D640}">
      <dgm:prSet/>
      <dgm:spPr/>
      <dgm:t>
        <a:bodyPr/>
        <a:lstStyle/>
        <a:p>
          <a:pPr algn="l"/>
          <a:endParaRPr lang="es-ES" sz="1400" b="0">
            <a:solidFill>
              <a:schemeClr val="bg1"/>
            </a:solidFill>
          </a:endParaRPr>
        </a:p>
      </dgm:t>
    </dgm:pt>
    <dgm:pt modelId="{5B791539-A3A8-413C-8A78-87DCCEB1AA85}">
      <dgm:prSet phldrT="[Texto]" custT="1"/>
      <dgm:spPr/>
      <dgm:t>
        <a:bodyPr/>
        <a:lstStyle/>
        <a:p>
          <a:pPr algn="l"/>
          <a:r>
            <a:rPr lang="es-CO" sz="1400" b="0" dirty="0"/>
            <a:t>La garantía de la la cobertura universal, la prestación de los servicios de salud a las personas que no están cubiertas por los subsidios a la demanda -Población Pobre No Asegurada PPNA - y  seguimiento a la contratación con IPS- Red Adscrita, No adscrita</a:t>
          </a:r>
          <a:endParaRPr lang="es-ES" sz="1400" b="0" dirty="0"/>
        </a:p>
      </dgm:t>
    </dgm:pt>
    <dgm:pt modelId="{7B12F876-9263-43DC-9E77-0D2A583562C9}" type="parTrans" cxnId="{51FE11B5-26B3-4ACD-AF52-B5320E45F1AC}">
      <dgm:prSet/>
      <dgm:spPr/>
      <dgm:t>
        <a:bodyPr/>
        <a:lstStyle/>
        <a:p>
          <a:pPr algn="l"/>
          <a:endParaRPr lang="es-ES" sz="1400" b="0">
            <a:solidFill>
              <a:schemeClr val="bg1"/>
            </a:solidFill>
          </a:endParaRPr>
        </a:p>
      </dgm:t>
    </dgm:pt>
    <dgm:pt modelId="{58601145-5397-443E-88E1-0782C69F904A}" type="sibTrans" cxnId="{51FE11B5-26B3-4ACD-AF52-B5320E45F1AC}">
      <dgm:prSet/>
      <dgm:spPr/>
      <dgm:t>
        <a:bodyPr/>
        <a:lstStyle/>
        <a:p>
          <a:pPr algn="l"/>
          <a:endParaRPr lang="es-ES" sz="1400" b="0">
            <a:solidFill>
              <a:schemeClr val="bg1"/>
            </a:solidFill>
          </a:endParaRPr>
        </a:p>
      </dgm:t>
    </dgm:pt>
    <dgm:pt modelId="{4867294A-3535-4260-974E-A01594C65574}">
      <dgm:prSet phldrT="[Texto]" custT="1"/>
      <dgm:spPr/>
      <dgm:t>
        <a:bodyPr/>
        <a:lstStyle/>
        <a:p>
          <a:pPr algn="l"/>
          <a:r>
            <a:rPr lang="es-CO" sz="1400" b="0" dirty="0"/>
            <a:t>La P</a:t>
          </a:r>
          <a:r>
            <a:rPr lang="es-CO" sz="1400" b="0" u="sng" dirty="0"/>
            <a:t>romoción la afiliación al SGSSS - Cobertura Universal del Aseguramiento - Evitar la Elusión y Evasión Promoción.</a:t>
          </a:r>
          <a:endParaRPr lang="es-ES" sz="1400" b="0" dirty="0"/>
        </a:p>
      </dgm:t>
    </dgm:pt>
    <dgm:pt modelId="{D5A3D426-FD46-4BA0-AA86-F665E3DAA9D9}" type="parTrans" cxnId="{69331161-9E3E-4B43-95EA-ED95408081E8}">
      <dgm:prSet/>
      <dgm:spPr/>
      <dgm:t>
        <a:bodyPr/>
        <a:lstStyle/>
        <a:p>
          <a:pPr algn="l"/>
          <a:endParaRPr lang="es-ES" sz="1400" b="0">
            <a:solidFill>
              <a:schemeClr val="bg1"/>
            </a:solidFill>
          </a:endParaRPr>
        </a:p>
      </dgm:t>
    </dgm:pt>
    <dgm:pt modelId="{87920D91-84F6-4A89-9211-7E1D0CC9DACA}" type="sibTrans" cxnId="{69331161-9E3E-4B43-95EA-ED95408081E8}">
      <dgm:prSet/>
      <dgm:spPr/>
      <dgm:t>
        <a:bodyPr/>
        <a:lstStyle/>
        <a:p>
          <a:pPr algn="l"/>
          <a:endParaRPr lang="es-ES" sz="1400" b="0">
            <a:solidFill>
              <a:schemeClr val="bg1"/>
            </a:solidFill>
          </a:endParaRPr>
        </a:p>
      </dgm:t>
    </dgm:pt>
    <dgm:pt modelId="{F31410BE-AA35-4C1B-ABBA-3D1E46277B9D}">
      <dgm:prSet phldrT="[Texto]" custT="1"/>
      <dgm:spPr/>
      <dgm:t>
        <a:bodyPr/>
        <a:lstStyle/>
        <a:p>
          <a:pPr algn="l"/>
          <a:r>
            <a:rPr lang="es-CO" sz="1400" b="0" dirty="0">
              <a:latin typeface="Calibri (Cuerpo)"/>
            </a:rPr>
            <a:t>Los procesos de Reporte de novedades.</a:t>
          </a:r>
          <a:endParaRPr lang="es-ES" sz="1400" b="0" dirty="0"/>
        </a:p>
      </dgm:t>
    </dgm:pt>
    <dgm:pt modelId="{C3B98E3A-A82D-4709-9D51-3A25E70EFBCE}" type="parTrans" cxnId="{40C09DBF-4A2E-45F0-A7BB-E13E1E03CA2C}">
      <dgm:prSet/>
      <dgm:spPr/>
      <dgm:t>
        <a:bodyPr/>
        <a:lstStyle/>
        <a:p>
          <a:pPr algn="l"/>
          <a:endParaRPr lang="es-CO"/>
        </a:p>
      </dgm:t>
    </dgm:pt>
    <dgm:pt modelId="{59FC9D11-2647-4048-A44F-D44448FD7091}" type="sibTrans" cxnId="{40C09DBF-4A2E-45F0-A7BB-E13E1E03CA2C}">
      <dgm:prSet/>
      <dgm:spPr/>
      <dgm:t>
        <a:bodyPr/>
        <a:lstStyle/>
        <a:p>
          <a:pPr algn="l"/>
          <a:endParaRPr lang="es-CO"/>
        </a:p>
      </dgm:t>
    </dgm:pt>
    <dgm:pt modelId="{B3CB9474-090B-4F4F-8126-18F9C8E245B6}">
      <dgm:prSet phldrT="[Texto]" custT="1"/>
      <dgm:spPr/>
      <dgm:t>
        <a:bodyPr/>
        <a:lstStyle/>
        <a:p>
          <a:pPr algn="l"/>
          <a:r>
            <a:rPr lang="es-CO" sz="1400" b="0" u="sng" dirty="0">
              <a:latin typeface="Calibri (Cuerpo)"/>
            </a:rPr>
            <a:t>La focalización</a:t>
          </a:r>
          <a:r>
            <a:rPr lang="es-CO" sz="1400" b="0" dirty="0">
              <a:latin typeface="Calibri (Cuerpo)"/>
            </a:rPr>
            <a:t> (Identificación, determinación y selección de beneficiarios al Régimen Subsidiado) y  la Afiliación al </a:t>
          </a:r>
          <a:r>
            <a:rPr lang="es-CO" sz="1400" b="0" dirty="0" err="1">
              <a:latin typeface="Calibri (Cuerpo)"/>
            </a:rPr>
            <a:t>SGSSS</a:t>
          </a:r>
          <a:r>
            <a:rPr lang="es-CO" sz="1400" b="0" dirty="0">
              <a:latin typeface="Calibri (Cuerpo)"/>
            </a:rPr>
            <a:t>, respetando el Derecho a la Libre Elección de EAPB .</a:t>
          </a:r>
          <a:endParaRPr lang="es-ES" sz="1400" b="0" dirty="0"/>
        </a:p>
      </dgm:t>
    </dgm:pt>
    <dgm:pt modelId="{ACAC81B8-2AEC-47FA-BFB9-8EB265C0A5B8}" type="parTrans" cxnId="{269C854F-CC4E-4F79-9E1C-F8C1DDB3C67B}">
      <dgm:prSet/>
      <dgm:spPr/>
      <dgm:t>
        <a:bodyPr/>
        <a:lstStyle/>
        <a:p>
          <a:pPr algn="l"/>
          <a:endParaRPr lang="es-CO"/>
        </a:p>
      </dgm:t>
    </dgm:pt>
    <dgm:pt modelId="{0C332D5F-BA5A-40A2-8A2C-153477214094}" type="sibTrans" cxnId="{269C854F-CC4E-4F79-9E1C-F8C1DDB3C67B}">
      <dgm:prSet/>
      <dgm:spPr/>
      <dgm:t>
        <a:bodyPr/>
        <a:lstStyle/>
        <a:p>
          <a:pPr algn="l"/>
          <a:endParaRPr lang="es-CO"/>
        </a:p>
      </dgm:t>
    </dgm:pt>
    <dgm:pt modelId="{ABF26A0B-A8AE-4CA9-A022-3B19D66F106F}" type="pres">
      <dgm:prSet presAssocID="{C66F15C9-C954-4F72-9818-758135A0C4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C1112F3-C2D6-45C4-A24B-131947DFC601}" type="pres">
      <dgm:prSet presAssocID="{64171BE5-5B90-49EE-AC5C-EF18ABC92774}" presName="parentLin" presStyleCnt="0"/>
      <dgm:spPr/>
    </dgm:pt>
    <dgm:pt modelId="{F3C14B33-122C-4BA3-A11B-E339A998E4AF}" type="pres">
      <dgm:prSet presAssocID="{64171BE5-5B90-49EE-AC5C-EF18ABC92774}" presName="parentLeftMargin" presStyleLbl="node1" presStyleIdx="0" presStyleCnt="6"/>
      <dgm:spPr/>
      <dgm:t>
        <a:bodyPr/>
        <a:lstStyle/>
        <a:p>
          <a:endParaRPr lang="es-CO"/>
        </a:p>
      </dgm:t>
    </dgm:pt>
    <dgm:pt modelId="{208DFD7C-1ED6-4214-B3EA-00BCC220522C}" type="pres">
      <dgm:prSet presAssocID="{64171BE5-5B90-49EE-AC5C-EF18ABC92774}" presName="parentText" presStyleLbl="node1" presStyleIdx="0" presStyleCnt="6" custScaleX="12942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4DCF05D-CC3E-4787-B401-0163E224C898}" type="pres">
      <dgm:prSet presAssocID="{64171BE5-5B90-49EE-AC5C-EF18ABC92774}" presName="negativeSpace" presStyleCnt="0"/>
      <dgm:spPr/>
    </dgm:pt>
    <dgm:pt modelId="{B56A766F-C847-4862-9BC8-0EA5C625CF6C}" type="pres">
      <dgm:prSet presAssocID="{64171BE5-5B90-49EE-AC5C-EF18ABC92774}" presName="childText" presStyleLbl="conFgAcc1" presStyleIdx="0" presStyleCnt="6">
        <dgm:presLayoutVars>
          <dgm:bulletEnabled val="1"/>
        </dgm:presLayoutVars>
      </dgm:prSet>
      <dgm:spPr/>
    </dgm:pt>
    <dgm:pt modelId="{64EC94AA-133D-489C-B3C9-FA6E45D84AFE}" type="pres">
      <dgm:prSet presAssocID="{D1A66E8B-820C-492F-B67D-B1E55D8B4AF6}" presName="spaceBetweenRectangles" presStyleCnt="0"/>
      <dgm:spPr/>
    </dgm:pt>
    <dgm:pt modelId="{BCE09A05-CD4A-44E8-8E08-495F8734C905}" type="pres">
      <dgm:prSet presAssocID="{94BF0E1D-FDAE-4975-ACB9-60B08506F883}" presName="parentLin" presStyleCnt="0"/>
      <dgm:spPr/>
    </dgm:pt>
    <dgm:pt modelId="{C1955565-8BCC-4CC3-8BE9-86322534308D}" type="pres">
      <dgm:prSet presAssocID="{94BF0E1D-FDAE-4975-ACB9-60B08506F883}" presName="parentLeftMargin" presStyleLbl="node1" presStyleIdx="0" presStyleCnt="6"/>
      <dgm:spPr/>
      <dgm:t>
        <a:bodyPr/>
        <a:lstStyle/>
        <a:p>
          <a:endParaRPr lang="es-CO"/>
        </a:p>
      </dgm:t>
    </dgm:pt>
    <dgm:pt modelId="{72832115-4CCD-4500-8DA9-F073D35B0A69}" type="pres">
      <dgm:prSet presAssocID="{94BF0E1D-FDAE-4975-ACB9-60B08506F883}" presName="parentText" presStyleLbl="node1" presStyleIdx="1" presStyleCnt="6" custScaleX="12942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3ACAA34-18F4-475D-BF8F-1CBA61F45385}" type="pres">
      <dgm:prSet presAssocID="{94BF0E1D-FDAE-4975-ACB9-60B08506F883}" presName="negativeSpace" presStyleCnt="0"/>
      <dgm:spPr/>
    </dgm:pt>
    <dgm:pt modelId="{CE6D4518-2325-426C-8CBC-81F04E5BE67D}" type="pres">
      <dgm:prSet presAssocID="{94BF0E1D-FDAE-4975-ACB9-60B08506F883}" presName="childText" presStyleLbl="conFgAcc1" presStyleIdx="1" presStyleCnt="6">
        <dgm:presLayoutVars>
          <dgm:bulletEnabled val="1"/>
        </dgm:presLayoutVars>
      </dgm:prSet>
      <dgm:spPr/>
    </dgm:pt>
    <dgm:pt modelId="{8971B3DD-2838-4006-8784-11E7A9244526}" type="pres">
      <dgm:prSet presAssocID="{CEB61434-8EAA-41CC-9599-D27BAA6FC5D2}" presName="spaceBetweenRectangles" presStyleCnt="0"/>
      <dgm:spPr/>
    </dgm:pt>
    <dgm:pt modelId="{32F301EE-005C-4C82-A9CB-F9664B9139F6}" type="pres">
      <dgm:prSet presAssocID="{5B791539-A3A8-413C-8A78-87DCCEB1AA85}" presName="parentLin" presStyleCnt="0"/>
      <dgm:spPr/>
    </dgm:pt>
    <dgm:pt modelId="{C29787DA-EFCE-48B2-884B-B11B30DC9F80}" type="pres">
      <dgm:prSet presAssocID="{5B791539-A3A8-413C-8A78-87DCCEB1AA85}" presName="parentLeftMargin" presStyleLbl="node1" presStyleIdx="1" presStyleCnt="6"/>
      <dgm:spPr/>
      <dgm:t>
        <a:bodyPr/>
        <a:lstStyle/>
        <a:p>
          <a:endParaRPr lang="es-CO"/>
        </a:p>
      </dgm:t>
    </dgm:pt>
    <dgm:pt modelId="{D7CF518C-271B-4D9A-B9B0-75D7544CD269}" type="pres">
      <dgm:prSet presAssocID="{5B791539-A3A8-413C-8A78-87DCCEB1AA85}" presName="parentText" presStyleLbl="node1" presStyleIdx="2" presStyleCnt="6" custScaleX="12942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35A731E-5006-4204-8E91-CEDB6F7938A3}" type="pres">
      <dgm:prSet presAssocID="{5B791539-A3A8-413C-8A78-87DCCEB1AA85}" presName="negativeSpace" presStyleCnt="0"/>
      <dgm:spPr/>
    </dgm:pt>
    <dgm:pt modelId="{73D0EA0D-47F2-4498-9583-748B852C2A1A}" type="pres">
      <dgm:prSet presAssocID="{5B791539-A3A8-413C-8A78-87DCCEB1AA85}" presName="childText" presStyleLbl="conFgAcc1" presStyleIdx="2" presStyleCnt="6">
        <dgm:presLayoutVars>
          <dgm:bulletEnabled val="1"/>
        </dgm:presLayoutVars>
      </dgm:prSet>
      <dgm:spPr/>
    </dgm:pt>
    <dgm:pt modelId="{EA1E3B85-BEB4-4C34-B961-B1F446138C2C}" type="pres">
      <dgm:prSet presAssocID="{58601145-5397-443E-88E1-0782C69F904A}" presName="spaceBetweenRectangles" presStyleCnt="0"/>
      <dgm:spPr/>
    </dgm:pt>
    <dgm:pt modelId="{0EB7F47F-F6FC-46CC-A83F-F6107A5AD444}" type="pres">
      <dgm:prSet presAssocID="{4867294A-3535-4260-974E-A01594C65574}" presName="parentLin" presStyleCnt="0"/>
      <dgm:spPr/>
    </dgm:pt>
    <dgm:pt modelId="{BFAB5702-9E16-406F-80E7-4D8EAE3903B4}" type="pres">
      <dgm:prSet presAssocID="{4867294A-3535-4260-974E-A01594C65574}" presName="parentLeftMargin" presStyleLbl="node1" presStyleIdx="2" presStyleCnt="6"/>
      <dgm:spPr/>
      <dgm:t>
        <a:bodyPr/>
        <a:lstStyle/>
        <a:p>
          <a:endParaRPr lang="es-CO"/>
        </a:p>
      </dgm:t>
    </dgm:pt>
    <dgm:pt modelId="{96324030-EA7F-4DBD-A0E7-EB7D802964DC}" type="pres">
      <dgm:prSet presAssocID="{4867294A-3535-4260-974E-A01594C65574}" presName="parentText" presStyleLbl="node1" presStyleIdx="3" presStyleCnt="6" custScaleX="12942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107689E-D90B-4349-BC53-0400E3431F0A}" type="pres">
      <dgm:prSet presAssocID="{4867294A-3535-4260-974E-A01594C65574}" presName="negativeSpace" presStyleCnt="0"/>
      <dgm:spPr/>
    </dgm:pt>
    <dgm:pt modelId="{00B333A8-BE5A-4990-AC2D-7E9EFD6C4846}" type="pres">
      <dgm:prSet presAssocID="{4867294A-3535-4260-974E-A01594C65574}" presName="childText" presStyleLbl="conFgAcc1" presStyleIdx="3" presStyleCnt="6">
        <dgm:presLayoutVars>
          <dgm:bulletEnabled val="1"/>
        </dgm:presLayoutVars>
      </dgm:prSet>
      <dgm:spPr/>
    </dgm:pt>
    <dgm:pt modelId="{66BCD890-598C-40CB-A6DC-59EBD0936547}" type="pres">
      <dgm:prSet presAssocID="{87920D91-84F6-4A89-9211-7E1D0CC9DACA}" presName="spaceBetweenRectangles" presStyleCnt="0"/>
      <dgm:spPr/>
    </dgm:pt>
    <dgm:pt modelId="{131E306A-B6D0-4516-B40C-0C7D85497885}" type="pres">
      <dgm:prSet presAssocID="{F31410BE-AA35-4C1B-ABBA-3D1E46277B9D}" presName="parentLin" presStyleCnt="0"/>
      <dgm:spPr/>
    </dgm:pt>
    <dgm:pt modelId="{967FA2EF-D84B-47DE-ABC1-D4418DB70F21}" type="pres">
      <dgm:prSet presAssocID="{F31410BE-AA35-4C1B-ABBA-3D1E46277B9D}" presName="parentLeftMargin" presStyleLbl="node1" presStyleIdx="3" presStyleCnt="6"/>
      <dgm:spPr/>
      <dgm:t>
        <a:bodyPr/>
        <a:lstStyle/>
        <a:p>
          <a:endParaRPr lang="es-CO"/>
        </a:p>
      </dgm:t>
    </dgm:pt>
    <dgm:pt modelId="{6684B3ED-F8DD-4030-9C4B-ADFB5D55CF42}" type="pres">
      <dgm:prSet presAssocID="{F31410BE-AA35-4C1B-ABBA-3D1E46277B9D}" presName="parentText" presStyleLbl="node1" presStyleIdx="4" presStyleCnt="6" custScaleX="12942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5C97E08-5450-4FF1-8F17-E3327BCAC77D}" type="pres">
      <dgm:prSet presAssocID="{F31410BE-AA35-4C1B-ABBA-3D1E46277B9D}" presName="negativeSpace" presStyleCnt="0"/>
      <dgm:spPr/>
    </dgm:pt>
    <dgm:pt modelId="{F2BDBC0A-C70F-43E7-810F-2FBEA0D43922}" type="pres">
      <dgm:prSet presAssocID="{F31410BE-AA35-4C1B-ABBA-3D1E46277B9D}" presName="childText" presStyleLbl="conFgAcc1" presStyleIdx="4" presStyleCnt="6">
        <dgm:presLayoutVars>
          <dgm:bulletEnabled val="1"/>
        </dgm:presLayoutVars>
      </dgm:prSet>
      <dgm:spPr/>
    </dgm:pt>
    <dgm:pt modelId="{C4DD1EE0-B156-4625-9927-8ACE27EA9790}" type="pres">
      <dgm:prSet presAssocID="{59FC9D11-2647-4048-A44F-D44448FD7091}" presName="spaceBetweenRectangles" presStyleCnt="0"/>
      <dgm:spPr/>
    </dgm:pt>
    <dgm:pt modelId="{3865EF0E-A89A-48BF-9736-E1949D4B2512}" type="pres">
      <dgm:prSet presAssocID="{B3CB9474-090B-4F4F-8126-18F9C8E245B6}" presName="parentLin" presStyleCnt="0"/>
      <dgm:spPr/>
    </dgm:pt>
    <dgm:pt modelId="{CF364202-C2FD-413C-9F03-D0F7055304E5}" type="pres">
      <dgm:prSet presAssocID="{B3CB9474-090B-4F4F-8126-18F9C8E245B6}" presName="parentLeftMargin" presStyleLbl="node1" presStyleIdx="4" presStyleCnt="6"/>
      <dgm:spPr/>
      <dgm:t>
        <a:bodyPr/>
        <a:lstStyle/>
        <a:p>
          <a:endParaRPr lang="es-CO"/>
        </a:p>
      </dgm:t>
    </dgm:pt>
    <dgm:pt modelId="{F61D475B-E70F-4D60-9FB8-415DF004196C}" type="pres">
      <dgm:prSet presAssocID="{B3CB9474-090B-4F4F-8126-18F9C8E245B6}" presName="parentText" presStyleLbl="node1" presStyleIdx="5" presStyleCnt="6" custScaleX="12942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87F484A-5C22-4342-823A-321FEC53D8A5}" type="pres">
      <dgm:prSet presAssocID="{B3CB9474-090B-4F4F-8126-18F9C8E245B6}" presName="negativeSpace" presStyleCnt="0"/>
      <dgm:spPr/>
    </dgm:pt>
    <dgm:pt modelId="{291E4FDD-ABE9-40D8-B471-45CF090BB7C3}" type="pres">
      <dgm:prSet presAssocID="{B3CB9474-090B-4F4F-8126-18F9C8E245B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2F7E4D8-FDA0-4A6F-B8D4-CDE9BB8D5012}" type="presOf" srcId="{94BF0E1D-FDAE-4975-ACB9-60B08506F883}" destId="{72832115-4CCD-4500-8DA9-F073D35B0A69}" srcOrd="1" destOrd="0" presId="urn:microsoft.com/office/officeart/2005/8/layout/list1"/>
    <dgm:cxn modelId="{5F785D92-A263-4E47-AF28-63134DF763D7}" type="presOf" srcId="{B3CB9474-090B-4F4F-8126-18F9C8E245B6}" destId="{F61D475B-E70F-4D60-9FB8-415DF004196C}" srcOrd="1" destOrd="0" presId="urn:microsoft.com/office/officeart/2005/8/layout/list1"/>
    <dgm:cxn modelId="{8662EE16-8F27-4E66-8950-AD9C861737CA}" type="presOf" srcId="{64171BE5-5B90-49EE-AC5C-EF18ABC92774}" destId="{208DFD7C-1ED6-4214-B3EA-00BCC220522C}" srcOrd="1" destOrd="0" presId="urn:microsoft.com/office/officeart/2005/8/layout/list1"/>
    <dgm:cxn modelId="{C9027F88-4BB0-4089-BD90-19DA08B8C83B}" type="presOf" srcId="{64171BE5-5B90-49EE-AC5C-EF18ABC92774}" destId="{F3C14B33-122C-4BA3-A11B-E339A998E4AF}" srcOrd="0" destOrd="0" presId="urn:microsoft.com/office/officeart/2005/8/layout/list1"/>
    <dgm:cxn modelId="{40C09DBF-4A2E-45F0-A7BB-E13E1E03CA2C}" srcId="{C66F15C9-C954-4F72-9818-758135A0C407}" destId="{F31410BE-AA35-4C1B-ABBA-3D1E46277B9D}" srcOrd="4" destOrd="0" parTransId="{C3B98E3A-A82D-4709-9D51-3A25E70EFBCE}" sibTransId="{59FC9D11-2647-4048-A44F-D44448FD7091}"/>
    <dgm:cxn modelId="{269C854F-CC4E-4F79-9E1C-F8C1DDB3C67B}" srcId="{C66F15C9-C954-4F72-9818-758135A0C407}" destId="{B3CB9474-090B-4F4F-8126-18F9C8E245B6}" srcOrd="5" destOrd="0" parTransId="{ACAC81B8-2AEC-47FA-BFB9-8EB265C0A5B8}" sibTransId="{0C332D5F-BA5A-40A2-8A2C-153477214094}"/>
    <dgm:cxn modelId="{68FD2487-F3B7-4C6C-9BC7-386F0146BD11}" srcId="{C66F15C9-C954-4F72-9818-758135A0C407}" destId="{64171BE5-5B90-49EE-AC5C-EF18ABC92774}" srcOrd="0" destOrd="0" parTransId="{425B39BE-D611-4CF1-92BA-EC054E7D3CC2}" sibTransId="{D1A66E8B-820C-492F-B67D-B1E55D8B4AF6}"/>
    <dgm:cxn modelId="{DB1B9624-9D37-44FA-8A67-2E300DDE4532}" type="presOf" srcId="{F31410BE-AA35-4C1B-ABBA-3D1E46277B9D}" destId="{967FA2EF-D84B-47DE-ABC1-D4418DB70F21}" srcOrd="0" destOrd="0" presId="urn:microsoft.com/office/officeart/2005/8/layout/list1"/>
    <dgm:cxn modelId="{94F75C20-76B1-44C1-AEF1-4FB55D024FA9}" type="presOf" srcId="{C66F15C9-C954-4F72-9818-758135A0C407}" destId="{ABF26A0B-A8AE-4CA9-A022-3B19D66F106F}" srcOrd="0" destOrd="0" presId="urn:microsoft.com/office/officeart/2005/8/layout/list1"/>
    <dgm:cxn modelId="{0BA9CADC-B757-48EE-9A1A-1DC3B40582E1}" type="presOf" srcId="{4867294A-3535-4260-974E-A01594C65574}" destId="{BFAB5702-9E16-406F-80E7-4D8EAE3903B4}" srcOrd="0" destOrd="0" presId="urn:microsoft.com/office/officeart/2005/8/layout/list1"/>
    <dgm:cxn modelId="{D16CA751-5E75-4BA2-9D92-4B0D46D1D640}" srcId="{C66F15C9-C954-4F72-9818-758135A0C407}" destId="{94BF0E1D-FDAE-4975-ACB9-60B08506F883}" srcOrd="1" destOrd="0" parTransId="{FF496C42-3CD2-491A-8F00-ED49BA973A23}" sibTransId="{CEB61434-8EAA-41CC-9599-D27BAA6FC5D2}"/>
    <dgm:cxn modelId="{69331161-9E3E-4B43-95EA-ED95408081E8}" srcId="{C66F15C9-C954-4F72-9818-758135A0C407}" destId="{4867294A-3535-4260-974E-A01594C65574}" srcOrd="3" destOrd="0" parTransId="{D5A3D426-FD46-4BA0-AA86-F665E3DAA9D9}" sibTransId="{87920D91-84F6-4A89-9211-7E1D0CC9DACA}"/>
    <dgm:cxn modelId="{8BC9839E-987B-4BAF-B820-55FA01A4F8EB}" type="presOf" srcId="{5B791539-A3A8-413C-8A78-87DCCEB1AA85}" destId="{D7CF518C-271B-4D9A-B9B0-75D7544CD269}" srcOrd="1" destOrd="0" presId="urn:microsoft.com/office/officeart/2005/8/layout/list1"/>
    <dgm:cxn modelId="{490F4EDD-F805-48B1-BEB8-4FD98784BE1D}" type="presOf" srcId="{5B791539-A3A8-413C-8A78-87DCCEB1AA85}" destId="{C29787DA-EFCE-48B2-884B-B11B30DC9F80}" srcOrd="0" destOrd="0" presId="urn:microsoft.com/office/officeart/2005/8/layout/list1"/>
    <dgm:cxn modelId="{51FE11B5-26B3-4ACD-AF52-B5320E45F1AC}" srcId="{C66F15C9-C954-4F72-9818-758135A0C407}" destId="{5B791539-A3A8-413C-8A78-87DCCEB1AA85}" srcOrd="2" destOrd="0" parTransId="{7B12F876-9263-43DC-9E77-0D2A583562C9}" sibTransId="{58601145-5397-443E-88E1-0782C69F904A}"/>
    <dgm:cxn modelId="{82FCD4FB-2223-4BD5-8CD1-33FBA5DBC35D}" type="presOf" srcId="{B3CB9474-090B-4F4F-8126-18F9C8E245B6}" destId="{CF364202-C2FD-413C-9F03-D0F7055304E5}" srcOrd="0" destOrd="0" presId="urn:microsoft.com/office/officeart/2005/8/layout/list1"/>
    <dgm:cxn modelId="{F6E30C02-90EE-4F2C-8A6E-A1167F45CDE4}" type="presOf" srcId="{4867294A-3535-4260-974E-A01594C65574}" destId="{96324030-EA7F-4DBD-A0E7-EB7D802964DC}" srcOrd="1" destOrd="0" presId="urn:microsoft.com/office/officeart/2005/8/layout/list1"/>
    <dgm:cxn modelId="{10C9362D-4152-442A-A532-73856FD1182A}" type="presOf" srcId="{F31410BE-AA35-4C1B-ABBA-3D1E46277B9D}" destId="{6684B3ED-F8DD-4030-9C4B-ADFB5D55CF42}" srcOrd="1" destOrd="0" presId="urn:microsoft.com/office/officeart/2005/8/layout/list1"/>
    <dgm:cxn modelId="{80775895-63FE-4FC5-966A-E67AAAE2F8C8}" type="presOf" srcId="{94BF0E1D-FDAE-4975-ACB9-60B08506F883}" destId="{C1955565-8BCC-4CC3-8BE9-86322534308D}" srcOrd="0" destOrd="0" presId="urn:microsoft.com/office/officeart/2005/8/layout/list1"/>
    <dgm:cxn modelId="{4B84E485-6A3D-4F18-81E3-F71301C6D508}" type="presParOf" srcId="{ABF26A0B-A8AE-4CA9-A022-3B19D66F106F}" destId="{AC1112F3-C2D6-45C4-A24B-131947DFC601}" srcOrd="0" destOrd="0" presId="urn:microsoft.com/office/officeart/2005/8/layout/list1"/>
    <dgm:cxn modelId="{FC6E42D4-E905-46AF-BF5F-6F56B7F3A29C}" type="presParOf" srcId="{AC1112F3-C2D6-45C4-A24B-131947DFC601}" destId="{F3C14B33-122C-4BA3-A11B-E339A998E4AF}" srcOrd="0" destOrd="0" presId="urn:microsoft.com/office/officeart/2005/8/layout/list1"/>
    <dgm:cxn modelId="{77417184-CD8D-496D-BED2-ECF5BEE74DF2}" type="presParOf" srcId="{AC1112F3-C2D6-45C4-A24B-131947DFC601}" destId="{208DFD7C-1ED6-4214-B3EA-00BCC220522C}" srcOrd="1" destOrd="0" presId="urn:microsoft.com/office/officeart/2005/8/layout/list1"/>
    <dgm:cxn modelId="{34EA9294-921B-43C6-95A4-D02AAA2D8254}" type="presParOf" srcId="{ABF26A0B-A8AE-4CA9-A022-3B19D66F106F}" destId="{24DCF05D-CC3E-4787-B401-0163E224C898}" srcOrd="1" destOrd="0" presId="urn:microsoft.com/office/officeart/2005/8/layout/list1"/>
    <dgm:cxn modelId="{13BFA348-CE8E-4D0C-92E0-E5195363BE75}" type="presParOf" srcId="{ABF26A0B-A8AE-4CA9-A022-3B19D66F106F}" destId="{B56A766F-C847-4862-9BC8-0EA5C625CF6C}" srcOrd="2" destOrd="0" presId="urn:microsoft.com/office/officeart/2005/8/layout/list1"/>
    <dgm:cxn modelId="{36C0374A-0782-42FE-B6FD-70DEDF5082DD}" type="presParOf" srcId="{ABF26A0B-A8AE-4CA9-A022-3B19D66F106F}" destId="{64EC94AA-133D-489C-B3C9-FA6E45D84AFE}" srcOrd="3" destOrd="0" presId="urn:microsoft.com/office/officeart/2005/8/layout/list1"/>
    <dgm:cxn modelId="{19691D97-17E1-4517-8B81-46C1CFBCE740}" type="presParOf" srcId="{ABF26A0B-A8AE-4CA9-A022-3B19D66F106F}" destId="{BCE09A05-CD4A-44E8-8E08-495F8734C905}" srcOrd="4" destOrd="0" presId="urn:microsoft.com/office/officeart/2005/8/layout/list1"/>
    <dgm:cxn modelId="{1A2224B2-DCC7-428E-B8FF-714276FACE28}" type="presParOf" srcId="{BCE09A05-CD4A-44E8-8E08-495F8734C905}" destId="{C1955565-8BCC-4CC3-8BE9-86322534308D}" srcOrd="0" destOrd="0" presId="urn:microsoft.com/office/officeart/2005/8/layout/list1"/>
    <dgm:cxn modelId="{F24B1A02-21F0-4E48-A729-308D88AB940F}" type="presParOf" srcId="{BCE09A05-CD4A-44E8-8E08-495F8734C905}" destId="{72832115-4CCD-4500-8DA9-F073D35B0A69}" srcOrd="1" destOrd="0" presId="urn:microsoft.com/office/officeart/2005/8/layout/list1"/>
    <dgm:cxn modelId="{93147F75-DFE0-4C66-A893-0893770C64F7}" type="presParOf" srcId="{ABF26A0B-A8AE-4CA9-A022-3B19D66F106F}" destId="{C3ACAA34-18F4-475D-BF8F-1CBA61F45385}" srcOrd="5" destOrd="0" presId="urn:microsoft.com/office/officeart/2005/8/layout/list1"/>
    <dgm:cxn modelId="{31B57A1E-E07F-4128-A412-80C88343A2C3}" type="presParOf" srcId="{ABF26A0B-A8AE-4CA9-A022-3B19D66F106F}" destId="{CE6D4518-2325-426C-8CBC-81F04E5BE67D}" srcOrd="6" destOrd="0" presId="urn:microsoft.com/office/officeart/2005/8/layout/list1"/>
    <dgm:cxn modelId="{FFFF74D2-39F1-4884-8BF5-BF473BBB0DC7}" type="presParOf" srcId="{ABF26A0B-A8AE-4CA9-A022-3B19D66F106F}" destId="{8971B3DD-2838-4006-8784-11E7A9244526}" srcOrd="7" destOrd="0" presId="urn:microsoft.com/office/officeart/2005/8/layout/list1"/>
    <dgm:cxn modelId="{C1B81E4F-FDEF-4638-AAF2-3CE9841EBC2F}" type="presParOf" srcId="{ABF26A0B-A8AE-4CA9-A022-3B19D66F106F}" destId="{32F301EE-005C-4C82-A9CB-F9664B9139F6}" srcOrd="8" destOrd="0" presId="urn:microsoft.com/office/officeart/2005/8/layout/list1"/>
    <dgm:cxn modelId="{938F9FF0-39A8-40FD-92F3-524368DEEEAF}" type="presParOf" srcId="{32F301EE-005C-4C82-A9CB-F9664B9139F6}" destId="{C29787DA-EFCE-48B2-884B-B11B30DC9F80}" srcOrd="0" destOrd="0" presId="urn:microsoft.com/office/officeart/2005/8/layout/list1"/>
    <dgm:cxn modelId="{50DA628E-F6EE-4934-BEB9-584E56999F0D}" type="presParOf" srcId="{32F301EE-005C-4C82-A9CB-F9664B9139F6}" destId="{D7CF518C-271B-4D9A-B9B0-75D7544CD269}" srcOrd="1" destOrd="0" presId="urn:microsoft.com/office/officeart/2005/8/layout/list1"/>
    <dgm:cxn modelId="{DE1CD247-9817-49A4-830A-8412A9E3BB6F}" type="presParOf" srcId="{ABF26A0B-A8AE-4CA9-A022-3B19D66F106F}" destId="{435A731E-5006-4204-8E91-CEDB6F7938A3}" srcOrd="9" destOrd="0" presId="urn:microsoft.com/office/officeart/2005/8/layout/list1"/>
    <dgm:cxn modelId="{F5400661-1923-46E6-82BE-44B0D67244A4}" type="presParOf" srcId="{ABF26A0B-A8AE-4CA9-A022-3B19D66F106F}" destId="{73D0EA0D-47F2-4498-9583-748B852C2A1A}" srcOrd="10" destOrd="0" presId="urn:microsoft.com/office/officeart/2005/8/layout/list1"/>
    <dgm:cxn modelId="{6D144519-6451-48E4-8AB3-1754E76A5773}" type="presParOf" srcId="{ABF26A0B-A8AE-4CA9-A022-3B19D66F106F}" destId="{EA1E3B85-BEB4-4C34-B961-B1F446138C2C}" srcOrd="11" destOrd="0" presId="urn:microsoft.com/office/officeart/2005/8/layout/list1"/>
    <dgm:cxn modelId="{0A536E6D-5C81-44DB-8B50-07D09B625732}" type="presParOf" srcId="{ABF26A0B-A8AE-4CA9-A022-3B19D66F106F}" destId="{0EB7F47F-F6FC-46CC-A83F-F6107A5AD444}" srcOrd="12" destOrd="0" presId="urn:microsoft.com/office/officeart/2005/8/layout/list1"/>
    <dgm:cxn modelId="{1C74854F-CDCC-4627-A8F5-C19EC0A79F97}" type="presParOf" srcId="{0EB7F47F-F6FC-46CC-A83F-F6107A5AD444}" destId="{BFAB5702-9E16-406F-80E7-4D8EAE3903B4}" srcOrd="0" destOrd="0" presId="urn:microsoft.com/office/officeart/2005/8/layout/list1"/>
    <dgm:cxn modelId="{10C83228-6097-405A-BD4F-C5AE1AE4699F}" type="presParOf" srcId="{0EB7F47F-F6FC-46CC-A83F-F6107A5AD444}" destId="{96324030-EA7F-4DBD-A0E7-EB7D802964DC}" srcOrd="1" destOrd="0" presId="urn:microsoft.com/office/officeart/2005/8/layout/list1"/>
    <dgm:cxn modelId="{FC2AD208-EE3F-427F-97D2-4431A11D3F62}" type="presParOf" srcId="{ABF26A0B-A8AE-4CA9-A022-3B19D66F106F}" destId="{9107689E-D90B-4349-BC53-0400E3431F0A}" srcOrd="13" destOrd="0" presId="urn:microsoft.com/office/officeart/2005/8/layout/list1"/>
    <dgm:cxn modelId="{B116CD77-D265-42DA-ADCB-3ED6F4C51C19}" type="presParOf" srcId="{ABF26A0B-A8AE-4CA9-A022-3B19D66F106F}" destId="{00B333A8-BE5A-4990-AC2D-7E9EFD6C4846}" srcOrd="14" destOrd="0" presId="urn:microsoft.com/office/officeart/2005/8/layout/list1"/>
    <dgm:cxn modelId="{F14BF492-24FD-4914-BD99-18DE1495C3EB}" type="presParOf" srcId="{ABF26A0B-A8AE-4CA9-A022-3B19D66F106F}" destId="{66BCD890-598C-40CB-A6DC-59EBD0936547}" srcOrd="15" destOrd="0" presId="urn:microsoft.com/office/officeart/2005/8/layout/list1"/>
    <dgm:cxn modelId="{5FD63C1B-0118-413C-977C-58D4C51A5CFA}" type="presParOf" srcId="{ABF26A0B-A8AE-4CA9-A022-3B19D66F106F}" destId="{131E306A-B6D0-4516-B40C-0C7D85497885}" srcOrd="16" destOrd="0" presId="urn:microsoft.com/office/officeart/2005/8/layout/list1"/>
    <dgm:cxn modelId="{03FFF1A6-8DE0-483C-8C5A-45D948EA735D}" type="presParOf" srcId="{131E306A-B6D0-4516-B40C-0C7D85497885}" destId="{967FA2EF-D84B-47DE-ABC1-D4418DB70F21}" srcOrd="0" destOrd="0" presId="urn:microsoft.com/office/officeart/2005/8/layout/list1"/>
    <dgm:cxn modelId="{23A3A7BF-3063-47A5-99A0-CB9EF0CCCF77}" type="presParOf" srcId="{131E306A-B6D0-4516-B40C-0C7D85497885}" destId="{6684B3ED-F8DD-4030-9C4B-ADFB5D55CF42}" srcOrd="1" destOrd="0" presId="urn:microsoft.com/office/officeart/2005/8/layout/list1"/>
    <dgm:cxn modelId="{A34214AD-0045-4173-BC4C-4306D2975F19}" type="presParOf" srcId="{ABF26A0B-A8AE-4CA9-A022-3B19D66F106F}" destId="{15C97E08-5450-4FF1-8F17-E3327BCAC77D}" srcOrd="17" destOrd="0" presId="urn:microsoft.com/office/officeart/2005/8/layout/list1"/>
    <dgm:cxn modelId="{276870F9-D557-4A96-8D46-363E2AE764EA}" type="presParOf" srcId="{ABF26A0B-A8AE-4CA9-A022-3B19D66F106F}" destId="{F2BDBC0A-C70F-43E7-810F-2FBEA0D43922}" srcOrd="18" destOrd="0" presId="urn:microsoft.com/office/officeart/2005/8/layout/list1"/>
    <dgm:cxn modelId="{1B97C455-5C02-428B-980C-26E45CA2D6E2}" type="presParOf" srcId="{ABF26A0B-A8AE-4CA9-A022-3B19D66F106F}" destId="{C4DD1EE0-B156-4625-9927-8ACE27EA9790}" srcOrd="19" destOrd="0" presId="urn:microsoft.com/office/officeart/2005/8/layout/list1"/>
    <dgm:cxn modelId="{8FDCC66C-1E5D-49EA-A2CB-28A8EDA13A5F}" type="presParOf" srcId="{ABF26A0B-A8AE-4CA9-A022-3B19D66F106F}" destId="{3865EF0E-A89A-48BF-9736-E1949D4B2512}" srcOrd="20" destOrd="0" presId="urn:microsoft.com/office/officeart/2005/8/layout/list1"/>
    <dgm:cxn modelId="{B7956374-E269-4575-B706-FB26DA32DFDF}" type="presParOf" srcId="{3865EF0E-A89A-48BF-9736-E1949D4B2512}" destId="{CF364202-C2FD-413C-9F03-D0F7055304E5}" srcOrd="0" destOrd="0" presId="urn:microsoft.com/office/officeart/2005/8/layout/list1"/>
    <dgm:cxn modelId="{F9611087-3CBB-45E9-9776-0EAE9CB82AF6}" type="presParOf" srcId="{3865EF0E-A89A-48BF-9736-E1949D4B2512}" destId="{F61D475B-E70F-4D60-9FB8-415DF004196C}" srcOrd="1" destOrd="0" presId="urn:microsoft.com/office/officeart/2005/8/layout/list1"/>
    <dgm:cxn modelId="{9615E61C-63F1-4298-B2D6-BA885FB0D8AE}" type="presParOf" srcId="{ABF26A0B-A8AE-4CA9-A022-3B19D66F106F}" destId="{387F484A-5C22-4342-823A-321FEC53D8A5}" srcOrd="21" destOrd="0" presId="urn:microsoft.com/office/officeart/2005/8/layout/list1"/>
    <dgm:cxn modelId="{C25D60D8-15AD-4857-8978-D15063AE225D}" type="presParOf" srcId="{ABF26A0B-A8AE-4CA9-A022-3B19D66F106F}" destId="{291E4FDD-ABE9-40D8-B471-45CF090BB7C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656D80-3897-4F04-A143-C5CF991330CB}" type="doc">
      <dgm:prSet loTypeId="urn:microsoft.com/office/officeart/2009/3/layout/RandomtoResultProcess" loCatId="process" qsTypeId="urn:microsoft.com/office/officeart/2005/8/quickstyle/3d2" qsCatId="3D" csTypeId="urn:microsoft.com/office/officeart/2005/8/colors/colorful5" csCatId="colorful" phldr="1"/>
      <dgm:spPr/>
    </dgm:pt>
    <dgm:pt modelId="{29EDB791-E74D-4A83-BF33-88965BD02455}">
      <dgm:prSet phldrT="[Texto]" custT="1"/>
      <dgm:spPr/>
      <dgm:t>
        <a:bodyPr/>
        <a:lstStyle/>
        <a:p>
          <a:r>
            <a:rPr lang="es-ES" sz="2000" b="1" dirty="0"/>
            <a:t>Departamentos</a:t>
          </a:r>
        </a:p>
      </dgm:t>
    </dgm:pt>
    <dgm:pt modelId="{89CA55E3-B0BD-475B-B55C-F16DC4E34DCF}" type="parTrans" cxnId="{B0A5B7F8-57F1-4D17-88DC-B4413F73522F}">
      <dgm:prSet/>
      <dgm:spPr/>
      <dgm:t>
        <a:bodyPr/>
        <a:lstStyle/>
        <a:p>
          <a:endParaRPr lang="es-ES" sz="3200"/>
        </a:p>
      </dgm:t>
    </dgm:pt>
    <dgm:pt modelId="{FC65550B-6CA2-44E3-A19F-FEAE97EE6C99}" type="sibTrans" cxnId="{B0A5B7F8-57F1-4D17-88DC-B4413F73522F}">
      <dgm:prSet/>
      <dgm:spPr/>
      <dgm:t>
        <a:bodyPr/>
        <a:lstStyle/>
        <a:p>
          <a:endParaRPr lang="es-ES" sz="3200"/>
        </a:p>
      </dgm:t>
    </dgm:pt>
    <dgm:pt modelId="{C48AF7C6-0E87-42A4-9E09-1CDB62F5463F}">
      <dgm:prSet phldrT="[Texto]" custT="1"/>
      <dgm:spPr/>
      <dgm:t>
        <a:bodyPr/>
        <a:lstStyle/>
        <a:p>
          <a:r>
            <a:rPr lang="es-ES" sz="2000" b="1" dirty="0"/>
            <a:t>Distritos</a:t>
          </a:r>
        </a:p>
      </dgm:t>
    </dgm:pt>
    <dgm:pt modelId="{2CD5E33E-31CF-4B7F-82F7-B40AA4764085}" type="parTrans" cxnId="{025EB21B-CA5C-4A5F-AE4C-2188B8299A28}">
      <dgm:prSet/>
      <dgm:spPr/>
      <dgm:t>
        <a:bodyPr/>
        <a:lstStyle/>
        <a:p>
          <a:endParaRPr lang="es-ES" sz="3200"/>
        </a:p>
      </dgm:t>
    </dgm:pt>
    <dgm:pt modelId="{4BE5AF3C-0B35-41B1-B4C0-76E4823B52C6}" type="sibTrans" cxnId="{025EB21B-CA5C-4A5F-AE4C-2188B8299A28}">
      <dgm:prSet/>
      <dgm:spPr/>
      <dgm:t>
        <a:bodyPr/>
        <a:lstStyle/>
        <a:p>
          <a:endParaRPr lang="es-ES" sz="3200"/>
        </a:p>
      </dgm:t>
    </dgm:pt>
    <dgm:pt modelId="{86281AB1-C3D1-454C-ADE5-CA52FF40F808}">
      <dgm:prSet phldrT="[Texto]" custT="1"/>
      <dgm:spPr/>
      <dgm:t>
        <a:bodyPr/>
        <a:lstStyle/>
        <a:p>
          <a:r>
            <a:rPr lang="es-ES" sz="2000" b="1" dirty="0"/>
            <a:t>Municipios</a:t>
          </a:r>
        </a:p>
      </dgm:t>
    </dgm:pt>
    <dgm:pt modelId="{5AEAD5A0-7C22-4D7B-9C22-720AF4A44187}" type="parTrans" cxnId="{96CDFD3A-3D36-48FA-8DEB-A8A3C6602E58}">
      <dgm:prSet/>
      <dgm:spPr/>
      <dgm:t>
        <a:bodyPr/>
        <a:lstStyle/>
        <a:p>
          <a:endParaRPr lang="es-ES" sz="3200"/>
        </a:p>
      </dgm:t>
    </dgm:pt>
    <dgm:pt modelId="{E45FDA1D-3CE7-4A8D-AEA3-84BC962337E6}" type="sibTrans" cxnId="{96CDFD3A-3D36-48FA-8DEB-A8A3C6602E58}">
      <dgm:prSet/>
      <dgm:spPr/>
      <dgm:t>
        <a:bodyPr/>
        <a:lstStyle/>
        <a:p>
          <a:endParaRPr lang="es-ES" sz="3200"/>
        </a:p>
      </dgm:t>
    </dgm:pt>
    <dgm:pt modelId="{4BBFE11B-2C1F-4E12-8A76-CAE2F94493A0}" type="pres">
      <dgm:prSet presAssocID="{36656D80-3897-4F04-A143-C5CF991330CB}" presName="Name0" presStyleCnt="0">
        <dgm:presLayoutVars>
          <dgm:dir/>
          <dgm:animOne val="branch"/>
          <dgm:animLvl val="lvl"/>
        </dgm:presLayoutVars>
      </dgm:prSet>
      <dgm:spPr/>
    </dgm:pt>
    <dgm:pt modelId="{F009DAB7-A8E9-449A-9F0D-739270A6AB36}" type="pres">
      <dgm:prSet presAssocID="{29EDB791-E74D-4A83-BF33-88965BD02455}" presName="chaos" presStyleCnt="0"/>
      <dgm:spPr/>
    </dgm:pt>
    <dgm:pt modelId="{9AA22A11-85C5-4E85-A001-CE5D75983EC9}" type="pres">
      <dgm:prSet presAssocID="{29EDB791-E74D-4A83-BF33-88965BD02455}" presName="parTx1" presStyleLbl="revTx" presStyleIdx="0" presStyleCnt="2"/>
      <dgm:spPr/>
      <dgm:t>
        <a:bodyPr/>
        <a:lstStyle/>
        <a:p>
          <a:endParaRPr lang="es-CO"/>
        </a:p>
      </dgm:t>
    </dgm:pt>
    <dgm:pt modelId="{A3D6F476-3242-44D8-AFAA-C508FB5E03B0}" type="pres">
      <dgm:prSet presAssocID="{29EDB791-E74D-4A83-BF33-88965BD02455}" presName="c1" presStyleLbl="node1" presStyleIdx="0" presStyleCnt="19"/>
      <dgm:spPr/>
    </dgm:pt>
    <dgm:pt modelId="{D413EE0C-B9B8-46AF-A4D4-0D9018277F82}" type="pres">
      <dgm:prSet presAssocID="{29EDB791-E74D-4A83-BF33-88965BD02455}" presName="c2" presStyleLbl="node1" presStyleIdx="1" presStyleCnt="19"/>
      <dgm:spPr/>
    </dgm:pt>
    <dgm:pt modelId="{B927A17C-A9A0-43C1-B913-5CED0481ED25}" type="pres">
      <dgm:prSet presAssocID="{29EDB791-E74D-4A83-BF33-88965BD02455}" presName="c3" presStyleLbl="node1" presStyleIdx="2" presStyleCnt="19"/>
      <dgm:spPr/>
    </dgm:pt>
    <dgm:pt modelId="{339085EC-3D8D-476E-927E-4C1588EE5674}" type="pres">
      <dgm:prSet presAssocID="{29EDB791-E74D-4A83-BF33-88965BD02455}" presName="c4" presStyleLbl="node1" presStyleIdx="3" presStyleCnt="19"/>
      <dgm:spPr/>
    </dgm:pt>
    <dgm:pt modelId="{7F79A43E-5020-4802-AA4A-BD9C4A958715}" type="pres">
      <dgm:prSet presAssocID="{29EDB791-E74D-4A83-BF33-88965BD02455}" presName="c5" presStyleLbl="node1" presStyleIdx="4" presStyleCnt="19"/>
      <dgm:spPr/>
    </dgm:pt>
    <dgm:pt modelId="{8D35FD51-77EB-4907-A038-5C57DE6879CE}" type="pres">
      <dgm:prSet presAssocID="{29EDB791-E74D-4A83-BF33-88965BD02455}" presName="c6" presStyleLbl="node1" presStyleIdx="5" presStyleCnt="19"/>
      <dgm:spPr/>
    </dgm:pt>
    <dgm:pt modelId="{8C9CD4C4-AC13-4CFD-90C3-B5B6D5C4737E}" type="pres">
      <dgm:prSet presAssocID="{29EDB791-E74D-4A83-BF33-88965BD02455}" presName="c7" presStyleLbl="node1" presStyleIdx="6" presStyleCnt="19"/>
      <dgm:spPr/>
    </dgm:pt>
    <dgm:pt modelId="{ED383C66-BCF1-4E2B-A056-A3E7F650E7B2}" type="pres">
      <dgm:prSet presAssocID="{29EDB791-E74D-4A83-BF33-88965BD02455}" presName="c8" presStyleLbl="node1" presStyleIdx="7" presStyleCnt="19"/>
      <dgm:spPr/>
    </dgm:pt>
    <dgm:pt modelId="{B4887E15-F241-428C-A6A0-1A11D53A8EA7}" type="pres">
      <dgm:prSet presAssocID="{29EDB791-E74D-4A83-BF33-88965BD02455}" presName="c9" presStyleLbl="node1" presStyleIdx="8" presStyleCnt="19"/>
      <dgm:spPr/>
    </dgm:pt>
    <dgm:pt modelId="{8FAAEA7A-1433-43AA-828A-4F2E8FCCADCE}" type="pres">
      <dgm:prSet presAssocID="{29EDB791-E74D-4A83-BF33-88965BD02455}" presName="c10" presStyleLbl="node1" presStyleIdx="9" presStyleCnt="19"/>
      <dgm:spPr/>
    </dgm:pt>
    <dgm:pt modelId="{EFAA4581-350E-4F63-96E7-5F6F523D1856}" type="pres">
      <dgm:prSet presAssocID="{29EDB791-E74D-4A83-BF33-88965BD02455}" presName="c11" presStyleLbl="node1" presStyleIdx="10" presStyleCnt="19"/>
      <dgm:spPr/>
    </dgm:pt>
    <dgm:pt modelId="{F003051D-60E7-4736-9FDD-7B45AD1F3ED2}" type="pres">
      <dgm:prSet presAssocID="{29EDB791-E74D-4A83-BF33-88965BD02455}" presName="c12" presStyleLbl="node1" presStyleIdx="11" presStyleCnt="19"/>
      <dgm:spPr/>
    </dgm:pt>
    <dgm:pt modelId="{50EB161E-683E-46D9-9E10-15F4AD85115F}" type="pres">
      <dgm:prSet presAssocID="{29EDB791-E74D-4A83-BF33-88965BD02455}" presName="c13" presStyleLbl="node1" presStyleIdx="12" presStyleCnt="19"/>
      <dgm:spPr/>
    </dgm:pt>
    <dgm:pt modelId="{3D5FC7C5-5DB7-4ED9-AAED-8C46FC8E9426}" type="pres">
      <dgm:prSet presAssocID="{29EDB791-E74D-4A83-BF33-88965BD02455}" presName="c14" presStyleLbl="node1" presStyleIdx="13" presStyleCnt="19"/>
      <dgm:spPr/>
    </dgm:pt>
    <dgm:pt modelId="{2C11404D-38D8-456F-A09A-91F7E0415C3C}" type="pres">
      <dgm:prSet presAssocID="{29EDB791-E74D-4A83-BF33-88965BD02455}" presName="c15" presStyleLbl="node1" presStyleIdx="14" presStyleCnt="19"/>
      <dgm:spPr/>
    </dgm:pt>
    <dgm:pt modelId="{9D87EDDC-3B48-425E-9838-44520C01F366}" type="pres">
      <dgm:prSet presAssocID="{29EDB791-E74D-4A83-BF33-88965BD02455}" presName="c16" presStyleLbl="node1" presStyleIdx="15" presStyleCnt="19"/>
      <dgm:spPr/>
    </dgm:pt>
    <dgm:pt modelId="{24F1E5D1-D177-4582-A5DF-EB9BE2ACCB95}" type="pres">
      <dgm:prSet presAssocID="{29EDB791-E74D-4A83-BF33-88965BD02455}" presName="c17" presStyleLbl="node1" presStyleIdx="16" presStyleCnt="19"/>
      <dgm:spPr/>
    </dgm:pt>
    <dgm:pt modelId="{1097C250-F81E-47A5-9083-2A5981243A31}" type="pres">
      <dgm:prSet presAssocID="{29EDB791-E74D-4A83-BF33-88965BD02455}" presName="c18" presStyleLbl="node1" presStyleIdx="17" presStyleCnt="19"/>
      <dgm:spPr/>
    </dgm:pt>
    <dgm:pt modelId="{901127FE-C6DE-44E2-8392-DFE53FE40215}" type="pres">
      <dgm:prSet presAssocID="{FC65550B-6CA2-44E3-A19F-FEAE97EE6C99}" presName="chevronComposite1" presStyleCnt="0"/>
      <dgm:spPr/>
    </dgm:pt>
    <dgm:pt modelId="{3DC95C14-9D7F-4260-AB9D-0160F01A5A3D}" type="pres">
      <dgm:prSet presAssocID="{FC65550B-6CA2-44E3-A19F-FEAE97EE6C99}" presName="chevron1" presStyleLbl="sibTrans2D1" presStyleIdx="0" presStyleCnt="2"/>
      <dgm:spPr/>
    </dgm:pt>
    <dgm:pt modelId="{26F7DE94-8A72-49F0-9143-DBEC46AA4A5A}" type="pres">
      <dgm:prSet presAssocID="{FC65550B-6CA2-44E3-A19F-FEAE97EE6C99}" presName="spChevron1" presStyleCnt="0"/>
      <dgm:spPr/>
    </dgm:pt>
    <dgm:pt modelId="{923D13A1-16B7-4981-9A46-5BD16FA9252A}" type="pres">
      <dgm:prSet presAssocID="{C48AF7C6-0E87-42A4-9E09-1CDB62F5463F}" presName="middle" presStyleCnt="0"/>
      <dgm:spPr/>
    </dgm:pt>
    <dgm:pt modelId="{B87CBDBF-4F3C-40B2-B136-B182AF47850D}" type="pres">
      <dgm:prSet presAssocID="{C48AF7C6-0E87-42A4-9E09-1CDB62F5463F}" presName="parTxMid" presStyleLbl="revTx" presStyleIdx="1" presStyleCnt="2"/>
      <dgm:spPr/>
      <dgm:t>
        <a:bodyPr/>
        <a:lstStyle/>
        <a:p>
          <a:endParaRPr lang="es-CO"/>
        </a:p>
      </dgm:t>
    </dgm:pt>
    <dgm:pt modelId="{465EF503-C65A-4DA4-867A-6908454AD14F}" type="pres">
      <dgm:prSet presAssocID="{C48AF7C6-0E87-42A4-9E09-1CDB62F5463F}" presName="spMid" presStyleCnt="0"/>
      <dgm:spPr/>
    </dgm:pt>
    <dgm:pt modelId="{7778921F-9FD6-44AD-827D-81C8CD6E1E9E}" type="pres">
      <dgm:prSet presAssocID="{4BE5AF3C-0B35-41B1-B4C0-76E4823B52C6}" presName="chevronComposite1" presStyleCnt="0"/>
      <dgm:spPr/>
    </dgm:pt>
    <dgm:pt modelId="{398037DA-417A-4274-B4F5-C084FB426B7C}" type="pres">
      <dgm:prSet presAssocID="{4BE5AF3C-0B35-41B1-B4C0-76E4823B52C6}" presName="chevron1" presStyleLbl="sibTrans2D1" presStyleIdx="1" presStyleCnt="2"/>
      <dgm:spPr/>
    </dgm:pt>
    <dgm:pt modelId="{07B704AF-5780-4CA3-BC4D-C110C96546F0}" type="pres">
      <dgm:prSet presAssocID="{4BE5AF3C-0B35-41B1-B4C0-76E4823B52C6}" presName="spChevron1" presStyleCnt="0"/>
      <dgm:spPr/>
    </dgm:pt>
    <dgm:pt modelId="{C69C2B60-D57B-413A-989D-66361B1B986E}" type="pres">
      <dgm:prSet presAssocID="{86281AB1-C3D1-454C-ADE5-CA52FF40F808}" presName="last" presStyleCnt="0"/>
      <dgm:spPr/>
    </dgm:pt>
    <dgm:pt modelId="{6F92EC32-E1FF-46A0-AA5B-8B3E9CAD6D9B}" type="pres">
      <dgm:prSet presAssocID="{86281AB1-C3D1-454C-ADE5-CA52FF40F808}" presName="circleTx" presStyleLbl="node1" presStyleIdx="18" presStyleCnt="19"/>
      <dgm:spPr/>
      <dgm:t>
        <a:bodyPr/>
        <a:lstStyle/>
        <a:p>
          <a:endParaRPr lang="es-CO"/>
        </a:p>
      </dgm:t>
    </dgm:pt>
    <dgm:pt modelId="{C6104946-6B63-4234-AC5C-94E39F9EE8F4}" type="pres">
      <dgm:prSet presAssocID="{86281AB1-C3D1-454C-ADE5-CA52FF40F808}" presName="spN" presStyleCnt="0"/>
      <dgm:spPr/>
    </dgm:pt>
  </dgm:ptLst>
  <dgm:cxnLst>
    <dgm:cxn modelId="{4BC9AB99-B423-40C5-BB77-8C3A0446739F}" type="presOf" srcId="{36656D80-3897-4F04-A143-C5CF991330CB}" destId="{4BBFE11B-2C1F-4E12-8A76-CAE2F94493A0}" srcOrd="0" destOrd="0" presId="urn:microsoft.com/office/officeart/2009/3/layout/RandomtoResultProcess"/>
    <dgm:cxn modelId="{36E1966C-7D51-467C-A6BE-1B9BF5720952}" type="presOf" srcId="{29EDB791-E74D-4A83-BF33-88965BD02455}" destId="{9AA22A11-85C5-4E85-A001-CE5D75983EC9}" srcOrd="0" destOrd="0" presId="urn:microsoft.com/office/officeart/2009/3/layout/RandomtoResultProcess"/>
    <dgm:cxn modelId="{D1B7245B-1017-42CD-A33F-5F405313C24E}" type="presOf" srcId="{C48AF7C6-0E87-42A4-9E09-1CDB62F5463F}" destId="{B87CBDBF-4F3C-40B2-B136-B182AF47850D}" srcOrd="0" destOrd="0" presId="urn:microsoft.com/office/officeart/2009/3/layout/RandomtoResultProcess"/>
    <dgm:cxn modelId="{025EB21B-CA5C-4A5F-AE4C-2188B8299A28}" srcId="{36656D80-3897-4F04-A143-C5CF991330CB}" destId="{C48AF7C6-0E87-42A4-9E09-1CDB62F5463F}" srcOrd="1" destOrd="0" parTransId="{2CD5E33E-31CF-4B7F-82F7-B40AA4764085}" sibTransId="{4BE5AF3C-0B35-41B1-B4C0-76E4823B52C6}"/>
    <dgm:cxn modelId="{96CDFD3A-3D36-48FA-8DEB-A8A3C6602E58}" srcId="{36656D80-3897-4F04-A143-C5CF991330CB}" destId="{86281AB1-C3D1-454C-ADE5-CA52FF40F808}" srcOrd="2" destOrd="0" parTransId="{5AEAD5A0-7C22-4D7B-9C22-720AF4A44187}" sibTransId="{E45FDA1D-3CE7-4A8D-AEA3-84BC962337E6}"/>
    <dgm:cxn modelId="{B0A5B7F8-57F1-4D17-88DC-B4413F73522F}" srcId="{36656D80-3897-4F04-A143-C5CF991330CB}" destId="{29EDB791-E74D-4A83-BF33-88965BD02455}" srcOrd="0" destOrd="0" parTransId="{89CA55E3-B0BD-475B-B55C-F16DC4E34DCF}" sibTransId="{FC65550B-6CA2-44E3-A19F-FEAE97EE6C99}"/>
    <dgm:cxn modelId="{55B1FEDA-EAD5-41C0-AE96-291D7E5D13AE}" type="presOf" srcId="{86281AB1-C3D1-454C-ADE5-CA52FF40F808}" destId="{6F92EC32-E1FF-46A0-AA5B-8B3E9CAD6D9B}" srcOrd="0" destOrd="0" presId="urn:microsoft.com/office/officeart/2009/3/layout/RandomtoResultProcess"/>
    <dgm:cxn modelId="{05B1D4F9-87FC-4A5B-9980-E1A421E17C66}" type="presParOf" srcId="{4BBFE11B-2C1F-4E12-8A76-CAE2F94493A0}" destId="{F009DAB7-A8E9-449A-9F0D-739270A6AB36}" srcOrd="0" destOrd="0" presId="urn:microsoft.com/office/officeart/2009/3/layout/RandomtoResultProcess"/>
    <dgm:cxn modelId="{AFB720BF-A6A6-4BFB-840D-554AAE0C11B3}" type="presParOf" srcId="{F009DAB7-A8E9-449A-9F0D-739270A6AB36}" destId="{9AA22A11-85C5-4E85-A001-CE5D75983EC9}" srcOrd="0" destOrd="0" presId="urn:microsoft.com/office/officeart/2009/3/layout/RandomtoResultProcess"/>
    <dgm:cxn modelId="{09D66B15-A399-4C2C-A0ED-B85570BD0C53}" type="presParOf" srcId="{F009DAB7-A8E9-449A-9F0D-739270A6AB36}" destId="{A3D6F476-3242-44D8-AFAA-C508FB5E03B0}" srcOrd="1" destOrd="0" presId="urn:microsoft.com/office/officeart/2009/3/layout/RandomtoResultProcess"/>
    <dgm:cxn modelId="{246035BF-103D-42C3-89C4-3DF7F0F2B8F0}" type="presParOf" srcId="{F009DAB7-A8E9-449A-9F0D-739270A6AB36}" destId="{D413EE0C-B9B8-46AF-A4D4-0D9018277F82}" srcOrd="2" destOrd="0" presId="urn:microsoft.com/office/officeart/2009/3/layout/RandomtoResultProcess"/>
    <dgm:cxn modelId="{D235A6AB-F43D-4345-84B3-877759F328E1}" type="presParOf" srcId="{F009DAB7-A8E9-449A-9F0D-739270A6AB36}" destId="{B927A17C-A9A0-43C1-B913-5CED0481ED25}" srcOrd="3" destOrd="0" presId="urn:microsoft.com/office/officeart/2009/3/layout/RandomtoResultProcess"/>
    <dgm:cxn modelId="{173CCA39-3CB8-4F39-AB11-59E549EA2381}" type="presParOf" srcId="{F009DAB7-A8E9-449A-9F0D-739270A6AB36}" destId="{339085EC-3D8D-476E-927E-4C1588EE5674}" srcOrd="4" destOrd="0" presId="urn:microsoft.com/office/officeart/2009/3/layout/RandomtoResultProcess"/>
    <dgm:cxn modelId="{A3F99B8B-F291-4893-9767-8BCC1F144AED}" type="presParOf" srcId="{F009DAB7-A8E9-449A-9F0D-739270A6AB36}" destId="{7F79A43E-5020-4802-AA4A-BD9C4A958715}" srcOrd="5" destOrd="0" presId="urn:microsoft.com/office/officeart/2009/3/layout/RandomtoResultProcess"/>
    <dgm:cxn modelId="{EB338B19-40A2-43EE-9493-3B624FF4FF82}" type="presParOf" srcId="{F009DAB7-A8E9-449A-9F0D-739270A6AB36}" destId="{8D35FD51-77EB-4907-A038-5C57DE6879CE}" srcOrd="6" destOrd="0" presId="urn:microsoft.com/office/officeart/2009/3/layout/RandomtoResultProcess"/>
    <dgm:cxn modelId="{C7676C67-3BAD-44ED-BBEB-1DB053A0A40F}" type="presParOf" srcId="{F009DAB7-A8E9-449A-9F0D-739270A6AB36}" destId="{8C9CD4C4-AC13-4CFD-90C3-B5B6D5C4737E}" srcOrd="7" destOrd="0" presId="urn:microsoft.com/office/officeart/2009/3/layout/RandomtoResultProcess"/>
    <dgm:cxn modelId="{FF4068F2-6B89-46A5-B90D-A6B3799EE2BE}" type="presParOf" srcId="{F009DAB7-A8E9-449A-9F0D-739270A6AB36}" destId="{ED383C66-BCF1-4E2B-A056-A3E7F650E7B2}" srcOrd="8" destOrd="0" presId="urn:microsoft.com/office/officeart/2009/3/layout/RandomtoResultProcess"/>
    <dgm:cxn modelId="{CFFB2F2C-7B39-4A70-8306-32D4CCA6001E}" type="presParOf" srcId="{F009DAB7-A8E9-449A-9F0D-739270A6AB36}" destId="{B4887E15-F241-428C-A6A0-1A11D53A8EA7}" srcOrd="9" destOrd="0" presId="urn:microsoft.com/office/officeart/2009/3/layout/RandomtoResultProcess"/>
    <dgm:cxn modelId="{15EB4918-CC42-433E-B11C-E07C5A6D93EB}" type="presParOf" srcId="{F009DAB7-A8E9-449A-9F0D-739270A6AB36}" destId="{8FAAEA7A-1433-43AA-828A-4F2E8FCCADCE}" srcOrd="10" destOrd="0" presId="urn:microsoft.com/office/officeart/2009/3/layout/RandomtoResultProcess"/>
    <dgm:cxn modelId="{97C7F043-00B7-4571-BBAE-7A7F2F83811F}" type="presParOf" srcId="{F009DAB7-A8E9-449A-9F0D-739270A6AB36}" destId="{EFAA4581-350E-4F63-96E7-5F6F523D1856}" srcOrd="11" destOrd="0" presId="urn:microsoft.com/office/officeart/2009/3/layout/RandomtoResultProcess"/>
    <dgm:cxn modelId="{AFF9DEFE-5AFE-4949-9B02-7813422B542A}" type="presParOf" srcId="{F009DAB7-A8E9-449A-9F0D-739270A6AB36}" destId="{F003051D-60E7-4736-9FDD-7B45AD1F3ED2}" srcOrd="12" destOrd="0" presId="urn:microsoft.com/office/officeart/2009/3/layout/RandomtoResultProcess"/>
    <dgm:cxn modelId="{5E678464-1164-4441-AC27-FA2220094D7F}" type="presParOf" srcId="{F009DAB7-A8E9-449A-9F0D-739270A6AB36}" destId="{50EB161E-683E-46D9-9E10-15F4AD85115F}" srcOrd="13" destOrd="0" presId="urn:microsoft.com/office/officeart/2009/3/layout/RandomtoResultProcess"/>
    <dgm:cxn modelId="{34E1DBAE-3AA9-4615-9751-CFD7A8755077}" type="presParOf" srcId="{F009DAB7-A8E9-449A-9F0D-739270A6AB36}" destId="{3D5FC7C5-5DB7-4ED9-AAED-8C46FC8E9426}" srcOrd="14" destOrd="0" presId="urn:microsoft.com/office/officeart/2009/3/layout/RandomtoResultProcess"/>
    <dgm:cxn modelId="{13DF4945-3A50-4A0A-BF74-06621E23F63E}" type="presParOf" srcId="{F009DAB7-A8E9-449A-9F0D-739270A6AB36}" destId="{2C11404D-38D8-456F-A09A-91F7E0415C3C}" srcOrd="15" destOrd="0" presId="urn:microsoft.com/office/officeart/2009/3/layout/RandomtoResultProcess"/>
    <dgm:cxn modelId="{E58BE85C-8D85-4EB8-84AE-06D6CC0E6793}" type="presParOf" srcId="{F009DAB7-A8E9-449A-9F0D-739270A6AB36}" destId="{9D87EDDC-3B48-425E-9838-44520C01F366}" srcOrd="16" destOrd="0" presId="urn:microsoft.com/office/officeart/2009/3/layout/RandomtoResultProcess"/>
    <dgm:cxn modelId="{10147E2F-C566-4D9D-A4A4-4D0C52F0D547}" type="presParOf" srcId="{F009DAB7-A8E9-449A-9F0D-739270A6AB36}" destId="{24F1E5D1-D177-4582-A5DF-EB9BE2ACCB95}" srcOrd="17" destOrd="0" presId="urn:microsoft.com/office/officeart/2009/3/layout/RandomtoResultProcess"/>
    <dgm:cxn modelId="{FBD785C9-76D3-4114-AF6B-317F56E58C8A}" type="presParOf" srcId="{F009DAB7-A8E9-449A-9F0D-739270A6AB36}" destId="{1097C250-F81E-47A5-9083-2A5981243A31}" srcOrd="18" destOrd="0" presId="urn:microsoft.com/office/officeart/2009/3/layout/RandomtoResultProcess"/>
    <dgm:cxn modelId="{235E3D89-CF78-47F1-A7CC-785815920056}" type="presParOf" srcId="{4BBFE11B-2C1F-4E12-8A76-CAE2F94493A0}" destId="{901127FE-C6DE-44E2-8392-DFE53FE40215}" srcOrd="1" destOrd="0" presId="urn:microsoft.com/office/officeart/2009/3/layout/RandomtoResultProcess"/>
    <dgm:cxn modelId="{D67AA837-299F-45A9-80FD-2D1F8A98662D}" type="presParOf" srcId="{901127FE-C6DE-44E2-8392-DFE53FE40215}" destId="{3DC95C14-9D7F-4260-AB9D-0160F01A5A3D}" srcOrd="0" destOrd="0" presId="urn:microsoft.com/office/officeart/2009/3/layout/RandomtoResultProcess"/>
    <dgm:cxn modelId="{1FACB5BD-2F88-4911-ACB7-4B22BC45FE4E}" type="presParOf" srcId="{901127FE-C6DE-44E2-8392-DFE53FE40215}" destId="{26F7DE94-8A72-49F0-9143-DBEC46AA4A5A}" srcOrd="1" destOrd="0" presId="urn:microsoft.com/office/officeart/2009/3/layout/RandomtoResultProcess"/>
    <dgm:cxn modelId="{1B136A82-217C-4548-BF28-36DDEED7FA4D}" type="presParOf" srcId="{4BBFE11B-2C1F-4E12-8A76-CAE2F94493A0}" destId="{923D13A1-16B7-4981-9A46-5BD16FA9252A}" srcOrd="2" destOrd="0" presId="urn:microsoft.com/office/officeart/2009/3/layout/RandomtoResultProcess"/>
    <dgm:cxn modelId="{3A3527C1-40FC-45C5-9F21-E02088159910}" type="presParOf" srcId="{923D13A1-16B7-4981-9A46-5BD16FA9252A}" destId="{B87CBDBF-4F3C-40B2-B136-B182AF47850D}" srcOrd="0" destOrd="0" presId="urn:microsoft.com/office/officeart/2009/3/layout/RandomtoResultProcess"/>
    <dgm:cxn modelId="{DE33472C-34B9-4CA9-9CE5-08C26DCA4AF1}" type="presParOf" srcId="{923D13A1-16B7-4981-9A46-5BD16FA9252A}" destId="{465EF503-C65A-4DA4-867A-6908454AD14F}" srcOrd="1" destOrd="0" presId="urn:microsoft.com/office/officeart/2009/3/layout/RandomtoResultProcess"/>
    <dgm:cxn modelId="{5AD1ADB4-1435-4A4B-B4B7-53267E2A6DE8}" type="presParOf" srcId="{4BBFE11B-2C1F-4E12-8A76-CAE2F94493A0}" destId="{7778921F-9FD6-44AD-827D-81C8CD6E1E9E}" srcOrd="3" destOrd="0" presId="urn:microsoft.com/office/officeart/2009/3/layout/RandomtoResultProcess"/>
    <dgm:cxn modelId="{32AAA842-3C43-4CC7-938D-78CD968E2993}" type="presParOf" srcId="{7778921F-9FD6-44AD-827D-81C8CD6E1E9E}" destId="{398037DA-417A-4274-B4F5-C084FB426B7C}" srcOrd="0" destOrd="0" presId="urn:microsoft.com/office/officeart/2009/3/layout/RandomtoResultProcess"/>
    <dgm:cxn modelId="{F042EE52-C170-43F5-A535-AC9E57809837}" type="presParOf" srcId="{7778921F-9FD6-44AD-827D-81C8CD6E1E9E}" destId="{07B704AF-5780-4CA3-BC4D-C110C96546F0}" srcOrd="1" destOrd="0" presId="urn:microsoft.com/office/officeart/2009/3/layout/RandomtoResultProcess"/>
    <dgm:cxn modelId="{F3F1CC68-072C-4A07-9396-FDE808E0CC65}" type="presParOf" srcId="{4BBFE11B-2C1F-4E12-8A76-CAE2F94493A0}" destId="{C69C2B60-D57B-413A-989D-66361B1B986E}" srcOrd="4" destOrd="0" presId="urn:microsoft.com/office/officeart/2009/3/layout/RandomtoResultProcess"/>
    <dgm:cxn modelId="{852634D3-E387-40C1-84B2-F088B7332F24}" type="presParOf" srcId="{C69C2B60-D57B-413A-989D-66361B1B986E}" destId="{6F92EC32-E1FF-46A0-AA5B-8B3E9CAD6D9B}" srcOrd="0" destOrd="0" presId="urn:microsoft.com/office/officeart/2009/3/layout/RandomtoResultProcess"/>
    <dgm:cxn modelId="{D8D6DB2C-F479-434A-BF43-FA78A86701CA}" type="presParOf" srcId="{C69C2B60-D57B-413A-989D-66361B1B986E}" destId="{C6104946-6B63-4234-AC5C-94E39F9EE8F4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4A009A-EE22-4379-B8DD-9103FD34BF22}" type="doc">
      <dgm:prSet loTypeId="urn:microsoft.com/office/officeart/2005/8/layout/lProcess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38317A4-B96C-4838-B93E-3FE633C4A68A}">
      <dgm:prSet phldrT="[Texto]" custT="1"/>
      <dgm:spPr/>
      <dgm:t>
        <a:bodyPr/>
        <a:lstStyle/>
        <a:p>
          <a:r>
            <a:rPr lang="es-CO" sz="1600" dirty="0"/>
            <a:t>Dirigir, coordinar y vigilar el sector salud y el </a:t>
          </a:r>
          <a:r>
            <a:rPr lang="es-CO" sz="1600" dirty="0" err="1"/>
            <a:t>SGSSS</a:t>
          </a:r>
          <a:r>
            <a:rPr lang="es-CO" sz="1600" dirty="0"/>
            <a:t>.</a:t>
          </a:r>
        </a:p>
      </dgm:t>
    </dgm:pt>
    <dgm:pt modelId="{70751CBA-9A8D-4DEE-BEB1-E8D0D852FBDB}" type="parTrans" cxnId="{C5336725-1B67-4171-98DC-E782CDC668F3}">
      <dgm:prSet/>
      <dgm:spPr/>
      <dgm:t>
        <a:bodyPr/>
        <a:lstStyle/>
        <a:p>
          <a:endParaRPr lang="es-CO" sz="1800"/>
        </a:p>
      </dgm:t>
    </dgm:pt>
    <dgm:pt modelId="{A97F8D32-6E60-4939-8BEA-AC8CFD5E0023}" type="sibTrans" cxnId="{C5336725-1B67-4171-98DC-E782CDC668F3}">
      <dgm:prSet/>
      <dgm:spPr/>
      <dgm:t>
        <a:bodyPr/>
        <a:lstStyle/>
        <a:p>
          <a:endParaRPr lang="es-CO" sz="1800"/>
        </a:p>
      </dgm:t>
    </dgm:pt>
    <dgm:pt modelId="{F2782F2B-2303-46AD-AF21-906E09BD1709}">
      <dgm:prSet phldrT="[Texto]" custT="1"/>
      <dgm:spPr/>
      <dgm:t>
        <a:bodyPr/>
        <a:lstStyle/>
        <a:p>
          <a:r>
            <a:rPr lang="es-CO" sz="1600" dirty="0"/>
            <a:t>Formular planes, programas y proyectos.</a:t>
          </a:r>
        </a:p>
      </dgm:t>
    </dgm:pt>
    <dgm:pt modelId="{9E187DB6-8938-410B-AA6A-14E4E1DEFD58}" type="parTrans" cxnId="{B8F92714-5BEC-438D-94CF-8C50D048437B}">
      <dgm:prSet/>
      <dgm:spPr/>
      <dgm:t>
        <a:bodyPr/>
        <a:lstStyle/>
        <a:p>
          <a:endParaRPr lang="es-CO" sz="1800"/>
        </a:p>
      </dgm:t>
    </dgm:pt>
    <dgm:pt modelId="{9AB27C5F-7D81-4A11-A32B-E7CE06749D89}" type="sibTrans" cxnId="{B8F92714-5BEC-438D-94CF-8C50D048437B}">
      <dgm:prSet/>
      <dgm:spPr/>
      <dgm:t>
        <a:bodyPr/>
        <a:lstStyle/>
        <a:p>
          <a:endParaRPr lang="es-CO" sz="1800"/>
        </a:p>
      </dgm:t>
    </dgm:pt>
    <dgm:pt modelId="{20C45D8D-0FC8-4AE4-84BA-B0191C8A8F3D}">
      <dgm:prSet phldrT="[Texto]" custT="1"/>
      <dgm:spPr/>
      <dgm:t>
        <a:bodyPr/>
        <a:lstStyle/>
        <a:p>
          <a:r>
            <a:rPr lang="es-CO" sz="1600" dirty="0"/>
            <a:t>Adoptar, difundir, implantar, ejecutar y evaluar las normas, políticas, estrategias, planes, programas y proyectos.</a:t>
          </a:r>
        </a:p>
      </dgm:t>
    </dgm:pt>
    <dgm:pt modelId="{03B4E4CD-8256-40BE-8B2C-88C12E808E3C}" type="parTrans" cxnId="{749395DD-2D9E-41D2-8465-CC2363028637}">
      <dgm:prSet/>
      <dgm:spPr/>
      <dgm:t>
        <a:bodyPr/>
        <a:lstStyle/>
        <a:p>
          <a:endParaRPr lang="es-CO" sz="1800"/>
        </a:p>
      </dgm:t>
    </dgm:pt>
    <dgm:pt modelId="{B4CB09DF-EF6C-49E1-ADE6-F3C4C0BFF81F}" type="sibTrans" cxnId="{749395DD-2D9E-41D2-8465-CC2363028637}">
      <dgm:prSet/>
      <dgm:spPr/>
      <dgm:t>
        <a:bodyPr/>
        <a:lstStyle/>
        <a:p>
          <a:endParaRPr lang="es-CO" sz="1800"/>
        </a:p>
      </dgm:t>
    </dgm:pt>
    <dgm:pt modelId="{535ADB34-AF17-4BF0-8B35-347335F11846}">
      <dgm:prSet phldrT="[Texto]" custT="1"/>
      <dgm:spPr/>
      <dgm:t>
        <a:bodyPr/>
        <a:lstStyle/>
        <a:p>
          <a:r>
            <a:rPr lang="es-CO" sz="1600" dirty="0"/>
            <a:t>Prestar asistencia técnica y asesoría a los municipios e instituciones públicas.</a:t>
          </a:r>
        </a:p>
      </dgm:t>
    </dgm:pt>
    <dgm:pt modelId="{F253403A-63D8-471B-8747-DEB4E54FBAFD}" type="parTrans" cxnId="{A291B1BC-FF82-413D-BDA1-6CB6F164349A}">
      <dgm:prSet/>
      <dgm:spPr/>
      <dgm:t>
        <a:bodyPr/>
        <a:lstStyle/>
        <a:p>
          <a:endParaRPr lang="es-CO" sz="1800"/>
        </a:p>
      </dgm:t>
    </dgm:pt>
    <dgm:pt modelId="{47BF5AA6-D0C7-4874-AB81-E1408BEC9B3E}" type="sibTrans" cxnId="{A291B1BC-FF82-413D-BDA1-6CB6F164349A}">
      <dgm:prSet/>
      <dgm:spPr/>
      <dgm:t>
        <a:bodyPr/>
        <a:lstStyle/>
        <a:p>
          <a:endParaRPr lang="es-CO" sz="1800"/>
        </a:p>
      </dgm:t>
    </dgm:pt>
    <dgm:pt modelId="{F408E54F-F7E5-44D0-95DE-22C873B519B5}">
      <dgm:prSet phldrT="[Texto]" custT="1"/>
      <dgm:spPr/>
      <dgm:t>
        <a:bodyPr/>
        <a:lstStyle/>
        <a:p>
          <a:r>
            <a:rPr lang="es-CO" sz="1600" dirty="0"/>
            <a:t>Supervisar y controlar el recaudo y la aplicación de los recursos.</a:t>
          </a:r>
        </a:p>
      </dgm:t>
    </dgm:pt>
    <dgm:pt modelId="{232BD0CC-C5A6-4259-843F-93FAC3370521}" type="parTrans" cxnId="{431A1D7B-B41E-41E3-9A19-0171A1C13B40}">
      <dgm:prSet/>
      <dgm:spPr/>
      <dgm:t>
        <a:bodyPr/>
        <a:lstStyle/>
        <a:p>
          <a:endParaRPr lang="es-CO" sz="1800"/>
        </a:p>
      </dgm:t>
    </dgm:pt>
    <dgm:pt modelId="{BEFD815F-5332-4789-A44D-0F082E5420BD}" type="sibTrans" cxnId="{431A1D7B-B41E-41E3-9A19-0171A1C13B40}">
      <dgm:prSet/>
      <dgm:spPr/>
      <dgm:t>
        <a:bodyPr/>
        <a:lstStyle/>
        <a:p>
          <a:endParaRPr lang="es-CO" sz="1800"/>
        </a:p>
      </dgm:t>
    </dgm:pt>
    <dgm:pt modelId="{EC1211D8-629D-4F40-AF7E-284BE32BE318}">
      <dgm:prSet phldrT="[Texto]" custT="1"/>
      <dgm:spPr/>
      <dgm:t>
        <a:bodyPr/>
        <a:lstStyle/>
        <a:p>
          <a:r>
            <a:rPr lang="es-CO" sz="1600" dirty="0"/>
            <a:t>Vigilar y controlar el cumplimiento de las políticas y normas técnicas, científicas y administrativas.</a:t>
          </a:r>
        </a:p>
      </dgm:t>
    </dgm:pt>
    <dgm:pt modelId="{4A04FE30-4F3C-4B2A-B36F-0779AAE20D06}" type="parTrans" cxnId="{501DB02D-BAC0-46E1-9753-B35DD6664F9E}">
      <dgm:prSet/>
      <dgm:spPr/>
      <dgm:t>
        <a:bodyPr/>
        <a:lstStyle/>
        <a:p>
          <a:endParaRPr lang="es-CO" sz="1800"/>
        </a:p>
      </dgm:t>
    </dgm:pt>
    <dgm:pt modelId="{0A49F34A-EDB3-4A01-9CB2-4DDAC4FE58CC}" type="sibTrans" cxnId="{501DB02D-BAC0-46E1-9753-B35DD6664F9E}">
      <dgm:prSet/>
      <dgm:spPr/>
      <dgm:t>
        <a:bodyPr/>
        <a:lstStyle/>
        <a:p>
          <a:endParaRPr lang="es-CO" sz="1800"/>
        </a:p>
      </dgm:t>
    </dgm:pt>
    <dgm:pt modelId="{EBCF50B2-8CCD-4B33-BE95-BCC721C71AAD}">
      <dgm:prSet phldrT="[Texto]" custT="1"/>
      <dgm:spPr/>
      <dgm:t>
        <a:bodyPr/>
        <a:lstStyle/>
        <a:p>
          <a:r>
            <a:rPr lang="es-CO" sz="5400" dirty="0"/>
            <a:t>Departamento</a:t>
          </a:r>
        </a:p>
      </dgm:t>
    </dgm:pt>
    <dgm:pt modelId="{2FB8CF1F-48FC-48CC-94DF-B6EA2EF50A3B}" type="sibTrans" cxnId="{97C9DB83-3CD0-4AF5-81E7-4EA165BA4EE7}">
      <dgm:prSet/>
      <dgm:spPr/>
      <dgm:t>
        <a:bodyPr/>
        <a:lstStyle/>
        <a:p>
          <a:endParaRPr lang="es-CO" sz="1800"/>
        </a:p>
      </dgm:t>
    </dgm:pt>
    <dgm:pt modelId="{D9E3D5D4-3E56-48FB-AB73-ED9E3BEA5D61}" type="parTrans" cxnId="{97C9DB83-3CD0-4AF5-81E7-4EA165BA4EE7}">
      <dgm:prSet/>
      <dgm:spPr/>
      <dgm:t>
        <a:bodyPr/>
        <a:lstStyle/>
        <a:p>
          <a:endParaRPr lang="es-CO" sz="1800"/>
        </a:p>
      </dgm:t>
    </dgm:pt>
    <dgm:pt modelId="{8794D682-BCC3-48F1-BAF0-886206542FC1}" type="pres">
      <dgm:prSet presAssocID="{E54A009A-EE22-4379-B8DD-9103FD34BF2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20802A9-500D-4527-BFE6-86B2230C1985}" type="pres">
      <dgm:prSet presAssocID="{EBCF50B2-8CCD-4B33-BE95-BCC721C71AAD}" presName="compNode" presStyleCnt="0"/>
      <dgm:spPr/>
    </dgm:pt>
    <dgm:pt modelId="{51C60D70-87B3-4182-B9BA-09BC50B25518}" type="pres">
      <dgm:prSet presAssocID="{EBCF50B2-8CCD-4B33-BE95-BCC721C71AAD}" presName="aNode" presStyleLbl="bgShp" presStyleIdx="0" presStyleCnt="1" custScaleY="92395"/>
      <dgm:spPr/>
      <dgm:t>
        <a:bodyPr/>
        <a:lstStyle/>
        <a:p>
          <a:endParaRPr lang="es-CO"/>
        </a:p>
      </dgm:t>
    </dgm:pt>
    <dgm:pt modelId="{9781CA9F-B753-48EB-81A8-EBC992AE8A1E}" type="pres">
      <dgm:prSet presAssocID="{EBCF50B2-8CCD-4B33-BE95-BCC721C71AAD}" presName="textNode" presStyleLbl="bgShp" presStyleIdx="0" presStyleCnt="1"/>
      <dgm:spPr/>
      <dgm:t>
        <a:bodyPr/>
        <a:lstStyle/>
        <a:p>
          <a:endParaRPr lang="es-CO"/>
        </a:p>
      </dgm:t>
    </dgm:pt>
    <dgm:pt modelId="{F94030E0-71CF-42AC-8B1F-CC7CE288625D}" type="pres">
      <dgm:prSet presAssocID="{EBCF50B2-8CCD-4B33-BE95-BCC721C71AAD}" presName="compChildNode" presStyleCnt="0"/>
      <dgm:spPr/>
    </dgm:pt>
    <dgm:pt modelId="{BD1193E8-4F3B-46E0-A757-06ABF59FEDCE}" type="pres">
      <dgm:prSet presAssocID="{EBCF50B2-8CCD-4B33-BE95-BCC721C71AAD}" presName="theInnerList" presStyleCnt="0"/>
      <dgm:spPr/>
    </dgm:pt>
    <dgm:pt modelId="{DFC2F9B5-F452-4CF7-BEB8-E597A02DF5C0}" type="pres">
      <dgm:prSet presAssocID="{338317A4-B96C-4838-B93E-3FE633C4A68A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FCBF307-F251-4D9E-A685-E2DCEFECCF52}" type="pres">
      <dgm:prSet presAssocID="{338317A4-B96C-4838-B93E-3FE633C4A68A}" presName="aSpace2" presStyleCnt="0"/>
      <dgm:spPr/>
    </dgm:pt>
    <dgm:pt modelId="{9E731C69-1544-463C-9EBB-4A84AA1247F8}" type="pres">
      <dgm:prSet presAssocID="{F2782F2B-2303-46AD-AF21-906E09BD1709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F900574-7896-4926-AEA9-3F2DF846DE15}" type="pres">
      <dgm:prSet presAssocID="{F2782F2B-2303-46AD-AF21-906E09BD1709}" presName="aSpace2" presStyleCnt="0"/>
      <dgm:spPr/>
    </dgm:pt>
    <dgm:pt modelId="{F3DA18D5-87E6-4674-A402-54D479796C4B}" type="pres">
      <dgm:prSet presAssocID="{20C45D8D-0FC8-4AE4-84BA-B0191C8A8F3D}" presName="childNode" presStyleLbl="node1" presStyleIdx="2" presStyleCnt="6" custScaleY="15355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6F114EE-C6A6-40F4-B0DA-50ABE4F37B01}" type="pres">
      <dgm:prSet presAssocID="{20C45D8D-0FC8-4AE4-84BA-B0191C8A8F3D}" presName="aSpace2" presStyleCnt="0"/>
      <dgm:spPr/>
    </dgm:pt>
    <dgm:pt modelId="{C0EDCBE7-C454-424F-B415-A05B28328E93}" type="pres">
      <dgm:prSet presAssocID="{535ADB34-AF17-4BF0-8B35-347335F11846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5BFE56-0A9F-447C-A3D1-14F5DAC49A6E}" type="pres">
      <dgm:prSet presAssocID="{535ADB34-AF17-4BF0-8B35-347335F11846}" presName="aSpace2" presStyleCnt="0"/>
      <dgm:spPr/>
    </dgm:pt>
    <dgm:pt modelId="{AB323E2F-C2DF-4454-B3D0-558C2C014465}" type="pres">
      <dgm:prSet presAssocID="{F408E54F-F7E5-44D0-95DE-22C873B519B5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D1EFC0D-9BAA-4372-92F6-3B1141F7F464}" type="pres">
      <dgm:prSet presAssocID="{F408E54F-F7E5-44D0-95DE-22C873B519B5}" presName="aSpace2" presStyleCnt="0"/>
      <dgm:spPr/>
    </dgm:pt>
    <dgm:pt modelId="{C58DC10C-75B9-4C6E-90A3-33A994765E33}" type="pres">
      <dgm:prSet presAssocID="{EC1211D8-629D-4F40-AF7E-284BE32BE318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9CF715B0-BB1B-4751-8BD6-7E08C19F9E6E}" type="presOf" srcId="{EC1211D8-629D-4F40-AF7E-284BE32BE318}" destId="{C58DC10C-75B9-4C6E-90A3-33A994765E33}" srcOrd="0" destOrd="0" presId="urn:microsoft.com/office/officeart/2005/8/layout/lProcess2"/>
    <dgm:cxn modelId="{975AD19A-6D8A-4CF8-803E-60B1A0AC4148}" type="presOf" srcId="{F2782F2B-2303-46AD-AF21-906E09BD1709}" destId="{9E731C69-1544-463C-9EBB-4A84AA1247F8}" srcOrd="0" destOrd="0" presId="urn:microsoft.com/office/officeart/2005/8/layout/lProcess2"/>
    <dgm:cxn modelId="{3A6F87D2-1B89-4399-85CF-8C2AAD3085E1}" type="presOf" srcId="{E54A009A-EE22-4379-B8DD-9103FD34BF22}" destId="{8794D682-BCC3-48F1-BAF0-886206542FC1}" srcOrd="0" destOrd="0" presId="urn:microsoft.com/office/officeart/2005/8/layout/lProcess2"/>
    <dgm:cxn modelId="{A9B55B81-F8C7-458A-8530-C3C99BCF84E5}" type="presOf" srcId="{F408E54F-F7E5-44D0-95DE-22C873B519B5}" destId="{AB323E2F-C2DF-4454-B3D0-558C2C014465}" srcOrd="0" destOrd="0" presId="urn:microsoft.com/office/officeart/2005/8/layout/lProcess2"/>
    <dgm:cxn modelId="{7FF27C2D-E514-4499-B315-2C96DEE1A2BF}" type="presOf" srcId="{EBCF50B2-8CCD-4B33-BE95-BCC721C71AAD}" destId="{9781CA9F-B753-48EB-81A8-EBC992AE8A1E}" srcOrd="1" destOrd="0" presId="urn:microsoft.com/office/officeart/2005/8/layout/lProcess2"/>
    <dgm:cxn modelId="{C5336725-1B67-4171-98DC-E782CDC668F3}" srcId="{EBCF50B2-8CCD-4B33-BE95-BCC721C71AAD}" destId="{338317A4-B96C-4838-B93E-3FE633C4A68A}" srcOrd="0" destOrd="0" parTransId="{70751CBA-9A8D-4DEE-BEB1-E8D0D852FBDB}" sibTransId="{A97F8D32-6E60-4939-8BEA-AC8CFD5E0023}"/>
    <dgm:cxn modelId="{749395DD-2D9E-41D2-8465-CC2363028637}" srcId="{EBCF50B2-8CCD-4B33-BE95-BCC721C71AAD}" destId="{20C45D8D-0FC8-4AE4-84BA-B0191C8A8F3D}" srcOrd="2" destOrd="0" parTransId="{03B4E4CD-8256-40BE-8B2C-88C12E808E3C}" sibTransId="{B4CB09DF-EF6C-49E1-ADE6-F3C4C0BFF81F}"/>
    <dgm:cxn modelId="{97C9DB83-3CD0-4AF5-81E7-4EA165BA4EE7}" srcId="{E54A009A-EE22-4379-B8DD-9103FD34BF22}" destId="{EBCF50B2-8CCD-4B33-BE95-BCC721C71AAD}" srcOrd="0" destOrd="0" parTransId="{D9E3D5D4-3E56-48FB-AB73-ED9E3BEA5D61}" sibTransId="{2FB8CF1F-48FC-48CC-94DF-B6EA2EF50A3B}"/>
    <dgm:cxn modelId="{431A1D7B-B41E-41E3-9A19-0171A1C13B40}" srcId="{EBCF50B2-8CCD-4B33-BE95-BCC721C71AAD}" destId="{F408E54F-F7E5-44D0-95DE-22C873B519B5}" srcOrd="4" destOrd="0" parTransId="{232BD0CC-C5A6-4259-843F-93FAC3370521}" sibTransId="{BEFD815F-5332-4789-A44D-0F082E5420BD}"/>
    <dgm:cxn modelId="{A291B1BC-FF82-413D-BDA1-6CB6F164349A}" srcId="{EBCF50B2-8CCD-4B33-BE95-BCC721C71AAD}" destId="{535ADB34-AF17-4BF0-8B35-347335F11846}" srcOrd="3" destOrd="0" parTransId="{F253403A-63D8-471B-8747-DEB4E54FBAFD}" sibTransId="{47BF5AA6-D0C7-4874-AB81-E1408BEC9B3E}"/>
    <dgm:cxn modelId="{2066743D-FEF8-430E-960D-F591ADC8B1F8}" type="presOf" srcId="{535ADB34-AF17-4BF0-8B35-347335F11846}" destId="{C0EDCBE7-C454-424F-B415-A05B28328E93}" srcOrd="0" destOrd="0" presId="urn:microsoft.com/office/officeart/2005/8/layout/lProcess2"/>
    <dgm:cxn modelId="{B8F92714-5BEC-438D-94CF-8C50D048437B}" srcId="{EBCF50B2-8CCD-4B33-BE95-BCC721C71AAD}" destId="{F2782F2B-2303-46AD-AF21-906E09BD1709}" srcOrd="1" destOrd="0" parTransId="{9E187DB6-8938-410B-AA6A-14E4E1DEFD58}" sibTransId="{9AB27C5F-7D81-4A11-A32B-E7CE06749D89}"/>
    <dgm:cxn modelId="{1338022D-037A-49D3-B718-607CF6DF932D}" type="presOf" srcId="{20C45D8D-0FC8-4AE4-84BA-B0191C8A8F3D}" destId="{F3DA18D5-87E6-4674-A402-54D479796C4B}" srcOrd="0" destOrd="0" presId="urn:microsoft.com/office/officeart/2005/8/layout/lProcess2"/>
    <dgm:cxn modelId="{59673402-308C-4A96-AD1E-5700D6BFDDFC}" type="presOf" srcId="{EBCF50B2-8CCD-4B33-BE95-BCC721C71AAD}" destId="{51C60D70-87B3-4182-B9BA-09BC50B25518}" srcOrd="0" destOrd="0" presId="urn:microsoft.com/office/officeart/2005/8/layout/lProcess2"/>
    <dgm:cxn modelId="{501DB02D-BAC0-46E1-9753-B35DD6664F9E}" srcId="{EBCF50B2-8CCD-4B33-BE95-BCC721C71AAD}" destId="{EC1211D8-629D-4F40-AF7E-284BE32BE318}" srcOrd="5" destOrd="0" parTransId="{4A04FE30-4F3C-4B2A-B36F-0779AAE20D06}" sibTransId="{0A49F34A-EDB3-4A01-9CB2-4DDAC4FE58CC}"/>
    <dgm:cxn modelId="{6C680C54-615F-4C55-875F-D16982E72850}" type="presOf" srcId="{338317A4-B96C-4838-B93E-3FE633C4A68A}" destId="{DFC2F9B5-F452-4CF7-BEB8-E597A02DF5C0}" srcOrd="0" destOrd="0" presId="urn:microsoft.com/office/officeart/2005/8/layout/lProcess2"/>
    <dgm:cxn modelId="{AD31CF45-B1FB-4947-A617-829A9FB84159}" type="presParOf" srcId="{8794D682-BCC3-48F1-BAF0-886206542FC1}" destId="{020802A9-500D-4527-BFE6-86B2230C1985}" srcOrd="0" destOrd="0" presId="urn:microsoft.com/office/officeart/2005/8/layout/lProcess2"/>
    <dgm:cxn modelId="{A9662A6D-3A10-45A4-951F-A12CFB40B976}" type="presParOf" srcId="{020802A9-500D-4527-BFE6-86B2230C1985}" destId="{51C60D70-87B3-4182-B9BA-09BC50B25518}" srcOrd="0" destOrd="0" presId="urn:microsoft.com/office/officeart/2005/8/layout/lProcess2"/>
    <dgm:cxn modelId="{9C8787FF-7AB9-420F-A116-959255264257}" type="presParOf" srcId="{020802A9-500D-4527-BFE6-86B2230C1985}" destId="{9781CA9F-B753-48EB-81A8-EBC992AE8A1E}" srcOrd="1" destOrd="0" presId="urn:microsoft.com/office/officeart/2005/8/layout/lProcess2"/>
    <dgm:cxn modelId="{13DE6F4A-1515-4374-9260-8A026654386A}" type="presParOf" srcId="{020802A9-500D-4527-BFE6-86B2230C1985}" destId="{F94030E0-71CF-42AC-8B1F-CC7CE288625D}" srcOrd="2" destOrd="0" presId="urn:microsoft.com/office/officeart/2005/8/layout/lProcess2"/>
    <dgm:cxn modelId="{3C3CEB48-ADE5-41E3-8687-7A567B4289D8}" type="presParOf" srcId="{F94030E0-71CF-42AC-8B1F-CC7CE288625D}" destId="{BD1193E8-4F3B-46E0-A757-06ABF59FEDCE}" srcOrd="0" destOrd="0" presId="urn:microsoft.com/office/officeart/2005/8/layout/lProcess2"/>
    <dgm:cxn modelId="{1D084954-FF53-4DD3-9AF0-10A9AFAF40B4}" type="presParOf" srcId="{BD1193E8-4F3B-46E0-A757-06ABF59FEDCE}" destId="{DFC2F9B5-F452-4CF7-BEB8-E597A02DF5C0}" srcOrd="0" destOrd="0" presId="urn:microsoft.com/office/officeart/2005/8/layout/lProcess2"/>
    <dgm:cxn modelId="{9227B9F4-5219-4643-850D-9EAF55A45F6A}" type="presParOf" srcId="{BD1193E8-4F3B-46E0-A757-06ABF59FEDCE}" destId="{5FCBF307-F251-4D9E-A685-E2DCEFECCF52}" srcOrd="1" destOrd="0" presId="urn:microsoft.com/office/officeart/2005/8/layout/lProcess2"/>
    <dgm:cxn modelId="{C334AC17-E645-4E6D-B835-A89E70E40BD0}" type="presParOf" srcId="{BD1193E8-4F3B-46E0-A757-06ABF59FEDCE}" destId="{9E731C69-1544-463C-9EBB-4A84AA1247F8}" srcOrd="2" destOrd="0" presId="urn:microsoft.com/office/officeart/2005/8/layout/lProcess2"/>
    <dgm:cxn modelId="{F488EAD7-92D3-43FA-A020-928EF17A0594}" type="presParOf" srcId="{BD1193E8-4F3B-46E0-A757-06ABF59FEDCE}" destId="{EF900574-7896-4926-AEA9-3F2DF846DE15}" srcOrd="3" destOrd="0" presId="urn:microsoft.com/office/officeart/2005/8/layout/lProcess2"/>
    <dgm:cxn modelId="{20E44BA1-DAA9-48A6-AA75-A191EB6C92CA}" type="presParOf" srcId="{BD1193E8-4F3B-46E0-A757-06ABF59FEDCE}" destId="{F3DA18D5-87E6-4674-A402-54D479796C4B}" srcOrd="4" destOrd="0" presId="urn:microsoft.com/office/officeart/2005/8/layout/lProcess2"/>
    <dgm:cxn modelId="{0B303B39-73CE-40D4-AF7B-C333C0059773}" type="presParOf" srcId="{BD1193E8-4F3B-46E0-A757-06ABF59FEDCE}" destId="{F6F114EE-C6A6-40F4-B0DA-50ABE4F37B01}" srcOrd="5" destOrd="0" presId="urn:microsoft.com/office/officeart/2005/8/layout/lProcess2"/>
    <dgm:cxn modelId="{129E6813-3C01-4DAA-BFB2-405471413C4E}" type="presParOf" srcId="{BD1193E8-4F3B-46E0-A757-06ABF59FEDCE}" destId="{C0EDCBE7-C454-424F-B415-A05B28328E93}" srcOrd="6" destOrd="0" presId="urn:microsoft.com/office/officeart/2005/8/layout/lProcess2"/>
    <dgm:cxn modelId="{21BFC9C2-6DA6-4817-A98D-2D77FA4B40A1}" type="presParOf" srcId="{BD1193E8-4F3B-46E0-A757-06ABF59FEDCE}" destId="{AC5BFE56-0A9F-447C-A3D1-14F5DAC49A6E}" srcOrd="7" destOrd="0" presId="urn:microsoft.com/office/officeart/2005/8/layout/lProcess2"/>
    <dgm:cxn modelId="{7B1CDA7C-BE97-4AEC-B73F-81BE676B1C32}" type="presParOf" srcId="{BD1193E8-4F3B-46E0-A757-06ABF59FEDCE}" destId="{AB323E2F-C2DF-4454-B3D0-558C2C014465}" srcOrd="8" destOrd="0" presId="urn:microsoft.com/office/officeart/2005/8/layout/lProcess2"/>
    <dgm:cxn modelId="{14F72862-B62B-4D3E-8FA9-2E1F991D59B3}" type="presParOf" srcId="{BD1193E8-4F3B-46E0-A757-06ABF59FEDCE}" destId="{6D1EFC0D-9BAA-4372-92F6-3B1141F7F464}" srcOrd="9" destOrd="0" presId="urn:microsoft.com/office/officeart/2005/8/layout/lProcess2"/>
    <dgm:cxn modelId="{9AF45ADD-A873-4937-89D2-48BF77784556}" type="presParOf" srcId="{BD1193E8-4F3B-46E0-A757-06ABF59FEDCE}" destId="{C58DC10C-75B9-4C6E-90A3-33A994765E33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3764DD-C7D4-48C2-9FD9-170FC4A5C43C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4CF08B8-9812-4835-9BE8-F1AED2E07EB1}">
      <dgm:prSet phldrT="[Texto]" custT="1"/>
      <dgm:spPr/>
      <dgm:t>
        <a:bodyPr/>
        <a:lstStyle/>
        <a:p>
          <a:r>
            <a:rPr lang="es-CO" sz="2400" b="1" dirty="0"/>
            <a:t>Ley 715 de 2001</a:t>
          </a:r>
        </a:p>
      </dgm:t>
    </dgm:pt>
    <dgm:pt modelId="{B9764F7B-ACCC-4D3A-B4B1-6E83BD79BE0C}" type="parTrans" cxnId="{E29B9669-16AF-4E69-9305-6177A9F06F9C}">
      <dgm:prSet/>
      <dgm:spPr/>
      <dgm:t>
        <a:bodyPr/>
        <a:lstStyle/>
        <a:p>
          <a:endParaRPr lang="es-CO" sz="1800"/>
        </a:p>
      </dgm:t>
    </dgm:pt>
    <dgm:pt modelId="{B6A606CB-709A-4B65-98F5-A21FF2DAF167}" type="sibTrans" cxnId="{E29B9669-16AF-4E69-9305-6177A9F06F9C}">
      <dgm:prSet/>
      <dgm:spPr/>
      <dgm:t>
        <a:bodyPr/>
        <a:lstStyle/>
        <a:p>
          <a:endParaRPr lang="es-CO" sz="1800"/>
        </a:p>
      </dgm:t>
    </dgm:pt>
    <dgm:pt modelId="{6AA00D33-74A2-456B-BD65-42993E6CE181}">
      <dgm:prSet phldrT="[Texto]" custT="1"/>
      <dgm:spPr/>
      <dgm:t>
        <a:bodyPr/>
        <a:lstStyle/>
        <a:p>
          <a:r>
            <a:rPr lang="es-CO" sz="1400" dirty="0"/>
            <a:t>Ejercer en su jurisdicción la vigilancia y el control del aseguramiento en el Sistema General de Seguridad Social en Salud y en los regímenes de excepción definidos en la Ley 100 de 1993.</a:t>
          </a:r>
        </a:p>
      </dgm:t>
    </dgm:pt>
    <dgm:pt modelId="{E1BE35E2-A6FC-4172-AB9E-C09DA14086A3}" type="parTrans" cxnId="{6FC95784-DD7E-4483-9349-37DDF62E5EB0}">
      <dgm:prSet/>
      <dgm:spPr/>
      <dgm:t>
        <a:bodyPr/>
        <a:lstStyle/>
        <a:p>
          <a:endParaRPr lang="es-CO" sz="1800"/>
        </a:p>
      </dgm:t>
    </dgm:pt>
    <dgm:pt modelId="{F1FE67BB-7298-45A4-B7AA-405B5C30919F}" type="sibTrans" cxnId="{6FC95784-DD7E-4483-9349-37DDF62E5EB0}">
      <dgm:prSet/>
      <dgm:spPr/>
      <dgm:t>
        <a:bodyPr/>
        <a:lstStyle/>
        <a:p>
          <a:endParaRPr lang="es-CO" sz="1800"/>
        </a:p>
      </dgm:t>
    </dgm:pt>
    <dgm:pt modelId="{A1FE01C2-CB95-4DA3-9240-3D909C011625}" type="pres">
      <dgm:prSet presAssocID="{6C3764DD-C7D4-48C2-9FD9-170FC4A5C43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74FCC563-1685-4813-9AD9-DB947BAA4B17}" type="pres">
      <dgm:prSet presAssocID="{34CF08B8-9812-4835-9BE8-F1AED2E07EB1}" presName="root" presStyleCnt="0">
        <dgm:presLayoutVars>
          <dgm:chMax/>
          <dgm:chPref val="4"/>
        </dgm:presLayoutVars>
      </dgm:prSet>
      <dgm:spPr/>
    </dgm:pt>
    <dgm:pt modelId="{BF965E2E-7DDB-4DFA-AFAA-2D6836B77574}" type="pres">
      <dgm:prSet presAssocID="{34CF08B8-9812-4835-9BE8-F1AED2E07EB1}" presName="rootComposite" presStyleCnt="0">
        <dgm:presLayoutVars/>
      </dgm:prSet>
      <dgm:spPr/>
    </dgm:pt>
    <dgm:pt modelId="{D1A94E76-E55D-43FE-B1DA-89361E97095B}" type="pres">
      <dgm:prSet presAssocID="{34CF08B8-9812-4835-9BE8-F1AED2E07EB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CO"/>
        </a:p>
      </dgm:t>
    </dgm:pt>
    <dgm:pt modelId="{28AA9A31-D0DD-4C9C-AA5B-6331FCD01A1E}" type="pres">
      <dgm:prSet presAssocID="{34CF08B8-9812-4835-9BE8-F1AED2E07EB1}" presName="childShape" presStyleCnt="0">
        <dgm:presLayoutVars>
          <dgm:chMax val="0"/>
          <dgm:chPref val="0"/>
        </dgm:presLayoutVars>
      </dgm:prSet>
      <dgm:spPr/>
    </dgm:pt>
    <dgm:pt modelId="{58A08F25-8C18-4885-A5F3-C6780B53B1E3}" type="pres">
      <dgm:prSet presAssocID="{6AA00D33-74A2-456B-BD65-42993E6CE181}" presName="childComposite" presStyleCnt="0">
        <dgm:presLayoutVars>
          <dgm:chMax val="0"/>
          <dgm:chPref val="0"/>
        </dgm:presLayoutVars>
      </dgm:prSet>
      <dgm:spPr/>
    </dgm:pt>
    <dgm:pt modelId="{F3AE0D55-FDB4-4FA3-8B99-5EAFEA35CF42}" type="pres">
      <dgm:prSet presAssocID="{6AA00D33-74A2-456B-BD65-42993E6CE181}" presName="Image" presStyleLbl="nod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Ojo"/>
        </a:ext>
      </dgm:extLst>
    </dgm:pt>
    <dgm:pt modelId="{7423CFFF-ED9C-4BD0-8A66-F5DB93F9410C}" type="pres">
      <dgm:prSet presAssocID="{6AA00D33-74A2-456B-BD65-42993E6CE181}" presName="childText" presStyleLbl="l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48808EF-BAD7-4A8C-A290-DB215CB51290}" type="presOf" srcId="{34CF08B8-9812-4835-9BE8-F1AED2E07EB1}" destId="{D1A94E76-E55D-43FE-B1DA-89361E97095B}" srcOrd="0" destOrd="0" presId="urn:microsoft.com/office/officeart/2008/layout/PictureAccentList"/>
    <dgm:cxn modelId="{C4C0B3D4-43CB-437D-87AD-47B6CB31E88E}" type="presOf" srcId="{6C3764DD-C7D4-48C2-9FD9-170FC4A5C43C}" destId="{A1FE01C2-CB95-4DA3-9240-3D909C011625}" srcOrd="0" destOrd="0" presId="urn:microsoft.com/office/officeart/2008/layout/PictureAccentList"/>
    <dgm:cxn modelId="{E29B9669-16AF-4E69-9305-6177A9F06F9C}" srcId="{6C3764DD-C7D4-48C2-9FD9-170FC4A5C43C}" destId="{34CF08B8-9812-4835-9BE8-F1AED2E07EB1}" srcOrd="0" destOrd="0" parTransId="{B9764F7B-ACCC-4D3A-B4B1-6E83BD79BE0C}" sibTransId="{B6A606CB-709A-4B65-98F5-A21FF2DAF167}"/>
    <dgm:cxn modelId="{6FC95784-DD7E-4483-9349-37DDF62E5EB0}" srcId="{34CF08B8-9812-4835-9BE8-F1AED2E07EB1}" destId="{6AA00D33-74A2-456B-BD65-42993E6CE181}" srcOrd="0" destOrd="0" parTransId="{E1BE35E2-A6FC-4172-AB9E-C09DA14086A3}" sibTransId="{F1FE67BB-7298-45A4-B7AA-405B5C30919F}"/>
    <dgm:cxn modelId="{864F6192-5557-4FDD-A9B9-207E959AA686}" type="presOf" srcId="{6AA00D33-74A2-456B-BD65-42993E6CE181}" destId="{7423CFFF-ED9C-4BD0-8A66-F5DB93F9410C}" srcOrd="0" destOrd="0" presId="urn:microsoft.com/office/officeart/2008/layout/PictureAccentList"/>
    <dgm:cxn modelId="{B04DA757-089B-4475-A8DC-A3AD7F19F6FA}" type="presParOf" srcId="{A1FE01C2-CB95-4DA3-9240-3D909C011625}" destId="{74FCC563-1685-4813-9AD9-DB947BAA4B17}" srcOrd="0" destOrd="0" presId="urn:microsoft.com/office/officeart/2008/layout/PictureAccentList"/>
    <dgm:cxn modelId="{D540AC34-7EA5-4A29-856C-659AC859D60B}" type="presParOf" srcId="{74FCC563-1685-4813-9AD9-DB947BAA4B17}" destId="{BF965E2E-7DDB-4DFA-AFAA-2D6836B77574}" srcOrd="0" destOrd="0" presId="urn:microsoft.com/office/officeart/2008/layout/PictureAccentList"/>
    <dgm:cxn modelId="{04A5A864-D712-4070-8C20-D65392AFBF8D}" type="presParOf" srcId="{BF965E2E-7DDB-4DFA-AFAA-2D6836B77574}" destId="{D1A94E76-E55D-43FE-B1DA-89361E97095B}" srcOrd="0" destOrd="0" presId="urn:microsoft.com/office/officeart/2008/layout/PictureAccentList"/>
    <dgm:cxn modelId="{795757F7-7900-40AB-81A8-34D4F926D51D}" type="presParOf" srcId="{74FCC563-1685-4813-9AD9-DB947BAA4B17}" destId="{28AA9A31-D0DD-4C9C-AA5B-6331FCD01A1E}" srcOrd="1" destOrd="0" presId="urn:microsoft.com/office/officeart/2008/layout/PictureAccentList"/>
    <dgm:cxn modelId="{68410C01-40DA-4188-B009-243A666CC8C0}" type="presParOf" srcId="{28AA9A31-D0DD-4C9C-AA5B-6331FCD01A1E}" destId="{58A08F25-8C18-4885-A5F3-C6780B53B1E3}" srcOrd="0" destOrd="0" presId="urn:microsoft.com/office/officeart/2008/layout/PictureAccentList"/>
    <dgm:cxn modelId="{80A063F2-7836-4799-8059-5436C9D1FA01}" type="presParOf" srcId="{58A08F25-8C18-4885-A5F3-C6780B53B1E3}" destId="{F3AE0D55-FDB4-4FA3-8B99-5EAFEA35CF42}" srcOrd="0" destOrd="0" presId="urn:microsoft.com/office/officeart/2008/layout/PictureAccentList"/>
    <dgm:cxn modelId="{4D9AA0F3-2333-42BA-9DB8-CEDC1A1923E8}" type="presParOf" srcId="{58A08F25-8C18-4885-A5F3-C6780B53B1E3}" destId="{7423CFFF-ED9C-4BD0-8A66-F5DB93F9410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3764DD-C7D4-48C2-9FD9-170FC4A5C43C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4CF08B8-9812-4835-9BE8-F1AED2E07EB1}">
      <dgm:prSet phldrT="[Texto]" custT="1"/>
      <dgm:spPr/>
      <dgm:t>
        <a:bodyPr/>
        <a:lstStyle/>
        <a:p>
          <a:r>
            <a:rPr lang="es-CO" sz="2400" b="1" dirty="0"/>
            <a:t>Ley 1438 de 2011</a:t>
          </a:r>
        </a:p>
      </dgm:t>
    </dgm:pt>
    <dgm:pt modelId="{B9764F7B-ACCC-4D3A-B4B1-6E83BD79BE0C}" type="parTrans" cxnId="{E29B9669-16AF-4E69-9305-6177A9F06F9C}">
      <dgm:prSet/>
      <dgm:spPr/>
      <dgm:t>
        <a:bodyPr/>
        <a:lstStyle/>
        <a:p>
          <a:endParaRPr lang="es-CO" sz="1800"/>
        </a:p>
      </dgm:t>
    </dgm:pt>
    <dgm:pt modelId="{B6A606CB-709A-4B65-98F5-A21FF2DAF167}" type="sibTrans" cxnId="{E29B9669-16AF-4E69-9305-6177A9F06F9C}">
      <dgm:prSet/>
      <dgm:spPr/>
      <dgm:t>
        <a:bodyPr/>
        <a:lstStyle/>
        <a:p>
          <a:endParaRPr lang="es-CO" sz="1800"/>
        </a:p>
      </dgm:t>
    </dgm:pt>
    <dgm:pt modelId="{6AA00D33-74A2-456B-BD65-42993E6CE181}">
      <dgm:prSet phldrT="[Texto]" custT="1"/>
      <dgm:spPr/>
      <dgm:t>
        <a:bodyPr/>
        <a:lstStyle/>
        <a:p>
          <a:r>
            <a:rPr lang="es-CO" sz="1400" b="0" i="1" dirty="0"/>
            <a:t>Administración del Régimen Subsidiado. </a:t>
          </a:r>
          <a:r>
            <a:rPr lang="es-CO" sz="1400" b="0" dirty="0"/>
            <a:t>Los entes territoriales administrarán el Régimen Subsidiado mediante el </a:t>
          </a:r>
          <a:r>
            <a:rPr lang="es-CO" sz="1400" b="0" u="sng" dirty="0"/>
            <a:t>seguimiento y control del aseguramiento de los afiliados </a:t>
          </a:r>
          <a:r>
            <a:rPr lang="es-CO" sz="1400" b="0" dirty="0"/>
            <a:t>dentro de su jurisdicción, garantizando el acceso oportuno y de calidad al Plan de Beneficios</a:t>
          </a:r>
          <a:endParaRPr lang="es-CO" sz="1400" dirty="0"/>
        </a:p>
      </dgm:t>
    </dgm:pt>
    <dgm:pt modelId="{E1BE35E2-A6FC-4172-AB9E-C09DA14086A3}" type="parTrans" cxnId="{6FC95784-DD7E-4483-9349-37DDF62E5EB0}">
      <dgm:prSet/>
      <dgm:spPr/>
      <dgm:t>
        <a:bodyPr/>
        <a:lstStyle/>
        <a:p>
          <a:endParaRPr lang="es-CO" sz="1800"/>
        </a:p>
      </dgm:t>
    </dgm:pt>
    <dgm:pt modelId="{F1FE67BB-7298-45A4-B7AA-405B5C30919F}" type="sibTrans" cxnId="{6FC95784-DD7E-4483-9349-37DDF62E5EB0}">
      <dgm:prSet/>
      <dgm:spPr/>
      <dgm:t>
        <a:bodyPr/>
        <a:lstStyle/>
        <a:p>
          <a:endParaRPr lang="es-CO" sz="1800"/>
        </a:p>
      </dgm:t>
    </dgm:pt>
    <dgm:pt modelId="{A1FE01C2-CB95-4DA3-9240-3D909C011625}" type="pres">
      <dgm:prSet presAssocID="{6C3764DD-C7D4-48C2-9FD9-170FC4A5C43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74FCC563-1685-4813-9AD9-DB947BAA4B17}" type="pres">
      <dgm:prSet presAssocID="{34CF08B8-9812-4835-9BE8-F1AED2E07EB1}" presName="root" presStyleCnt="0">
        <dgm:presLayoutVars>
          <dgm:chMax/>
          <dgm:chPref val="4"/>
        </dgm:presLayoutVars>
      </dgm:prSet>
      <dgm:spPr/>
    </dgm:pt>
    <dgm:pt modelId="{BF965E2E-7DDB-4DFA-AFAA-2D6836B77574}" type="pres">
      <dgm:prSet presAssocID="{34CF08B8-9812-4835-9BE8-F1AED2E07EB1}" presName="rootComposite" presStyleCnt="0">
        <dgm:presLayoutVars/>
      </dgm:prSet>
      <dgm:spPr/>
    </dgm:pt>
    <dgm:pt modelId="{D1A94E76-E55D-43FE-B1DA-89361E97095B}" type="pres">
      <dgm:prSet presAssocID="{34CF08B8-9812-4835-9BE8-F1AED2E07EB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CO"/>
        </a:p>
      </dgm:t>
    </dgm:pt>
    <dgm:pt modelId="{28AA9A31-D0DD-4C9C-AA5B-6331FCD01A1E}" type="pres">
      <dgm:prSet presAssocID="{34CF08B8-9812-4835-9BE8-F1AED2E07EB1}" presName="childShape" presStyleCnt="0">
        <dgm:presLayoutVars>
          <dgm:chMax val="0"/>
          <dgm:chPref val="0"/>
        </dgm:presLayoutVars>
      </dgm:prSet>
      <dgm:spPr/>
    </dgm:pt>
    <dgm:pt modelId="{58A08F25-8C18-4885-A5F3-C6780B53B1E3}" type="pres">
      <dgm:prSet presAssocID="{6AA00D33-74A2-456B-BD65-42993E6CE181}" presName="childComposite" presStyleCnt="0">
        <dgm:presLayoutVars>
          <dgm:chMax val="0"/>
          <dgm:chPref val="0"/>
        </dgm:presLayoutVars>
      </dgm:prSet>
      <dgm:spPr/>
    </dgm:pt>
    <dgm:pt modelId="{F3AE0D55-FDB4-4FA3-8B99-5EAFEA35CF42}" type="pres">
      <dgm:prSet presAssocID="{6AA00D33-74A2-456B-BD65-42993E6CE181}" presName="Image" presStyleLbl="nod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Puzzle"/>
        </a:ext>
      </dgm:extLst>
    </dgm:pt>
    <dgm:pt modelId="{7423CFFF-ED9C-4BD0-8A66-F5DB93F9410C}" type="pres">
      <dgm:prSet presAssocID="{6AA00D33-74A2-456B-BD65-42993E6CE181}" presName="childText" presStyleLbl="lnNode1" presStyleIdx="0" presStyleCnt="1" custScaleY="1574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48808EF-BAD7-4A8C-A290-DB215CB51290}" type="presOf" srcId="{34CF08B8-9812-4835-9BE8-F1AED2E07EB1}" destId="{D1A94E76-E55D-43FE-B1DA-89361E97095B}" srcOrd="0" destOrd="0" presId="urn:microsoft.com/office/officeart/2008/layout/PictureAccentList"/>
    <dgm:cxn modelId="{C4C0B3D4-43CB-437D-87AD-47B6CB31E88E}" type="presOf" srcId="{6C3764DD-C7D4-48C2-9FD9-170FC4A5C43C}" destId="{A1FE01C2-CB95-4DA3-9240-3D909C011625}" srcOrd="0" destOrd="0" presId="urn:microsoft.com/office/officeart/2008/layout/PictureAccentList"/>
    <dgm:cxn modelId="{E29B9669-16AF-4E69-9305-6177A9F06F9C}" srcId="{6C3764DD-C7D4-48C2-9FD9-170FC4A5C43C}" destId="{34CF08B8-9812-4835-9BE8-F1AED2E07EB1}" srcOrd="0" destOrd="0" parTransId="{B9764F7B-ACCC-4D3A-B4B1-6E83BD79BE0C}" sibTransId="{B6A606CB-709A-4B65-98F5-A21FF2DAF167}"/>
    <dgm:cxn modelId="{6FC95784-DD7E-4483-9349-37DDF62E5EB0}" srcId="{34CF08B8-9812-4835-9BE8-F1AED2E07EB1}" destId="{6AA00D33-74A2-456B-BD65-42993E6CE181}" srcOrd="0" destOrd="0" parTransId="{E1BE35E2-A6FC-4172-AB9E-C09DA14086A3}" sibTransId="{F1FE67BB-7298-45A4-B7AA-405B5C30919F}"/>
    <dgm:cxn modelId="{864F6192-5557-4FDD-A9B9-207E959AA686}" type="presOf" srcId="{6AA00D33-74A2-456B-BD65-42993E6CE181}" destId="{7423CFFF-ED9C-4BD0-8A66-F5DB93F9410C}" srcOrd="0" destOrd="0" presId="urn:microsoft.com/office/officeart/2008/layout/PictureAccentList"/>
    <dgm:cxn modelId="{B04DA757-089B-4475-A8DC-A3AD7F19F6FA}" type="presParOf" srcId="{A1FE01C2-CB95-4DA3-9240-3D909C011625}" destId="{74FCC563-1685-4813-9AD9-DB947BAA4B17}" srcOrd="0" destOrd="0" presId="urn:microsoft.com/office/officeart/2008/layout/PictureAccentList"/>
    <dgm:cxn modelId="{D540AC34-7EA5-4A29-856C-659AC859D60B}" type="presParOf" srcId="{74FCC563-1685-4813-9AD9-DB947BAA4B17}" destId="{BF965E2E-7DDB-4DFA-AFAA-2D6836B77574}" srcOrd="0" destOrd="0" presId="urn:microsoft.com/office/officeart/2008/layout/PictureAccentList"/>
    <dgm:cxn modelId="{04A5A864-D712-4070-8C20-D65392AFBF8D}" type="presParOf" srcId="{BF965E2E-7DDB-4DFA-AFAA-2D6836B77574}" destId="{D1A94E76-E55D-43FE-B1DA-89361E97095B}" srcOrd="0" destOrd="0" presId="urn:microsoft.com/office/officeart/2008/layout/PictureAccentList"/>
    <dgm:cxn modelId="{795757F7-7900-40AB-81A8-34D4F926D51D}" type="presParOf" srcId="{74FCC563-1685-4813-9AD9-DB947BAA4B17}" destId="{28AA9A31-D0DD-4C9C-AA5B-6331FCD01A1E}" srcOrd="1" destOrd="0" presId="urn:microsoft.com/office/officeart/2008/layout/PictureAccentList"/>
    <dgm:cxn modelId="{68410C01-40DA-4188-B009-243A666CC8C0}" type="presParOf" srcId="{28AA9A31-D0DD-4C9C-AA5B-6331FCD01A1E}" destId="{58A08F25-8C18-4885-A5F3-C6780B53B1E3}" srcOrd="0" destOrd="0" presId="urn:microsoft.com/office/officeart/2008/layout/PictureAccentList"/>
    <dgm:cxn modelId="{80A063F2-7836-4799-8059-5436C9D1FA01}" type="presParOf" srcId="{58A08F25-8C18-4885-A5F3-C6780B53B1E3}" destId="{F3AE0D55-FDB4-4FA3-8B99-5EAFEA35CF42}" srcOrd="0" destOrd="0" presId="urn:microsoft.com/office/officeart/2008/layout/PictureAccentList"/>
    <dgm:cxn modelId="{4D9AA0F3-2333-42BA-9DB8-CEDC1A1923E8}" type="presParOf" srcId="{58A08F25-8C18-4885-A5F3-C6780B53B1E3}" destId="{7423CFFF-ED9C-4BD0-8A66-F5DB93F9410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3764DD-C7D4-48C2-9FD9-170FC4A5C43C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4CF08B8-9812-4835-9BE8-F1AED2E07EB1}">
      <dgm:prSet phldrT="[Texto]" custT="1"/>
      <dgm:spPr/>
      <dgm:t>
        <a:bodyPr/>
        <a:lstStyle/>
        <a:p>
          <a:r>
            <a:rPr lang="es-CO" sz="2400" b="1" dirty="0"/>
            <a:t>Decreto 780 de 2016</a:t>
          </a:r>
        </a:p>
      </dgm:t>
    </dgm:pt>
    <dgm:pt modelId="{B9764F7B-ACCC-4D3A-B4B1-6E83BD79BE0C}" type="parTrans" cxnId="{E29B9669-16AF-4E69-9305-6177A9F06F9C}">
      <dgm:prSet/>
      <dgm:spPr/>
      <dgm:t>
        <a:bodyPr/>
        <a:lstStyle/>
        <a:p>
          <a:endParaRPr lang="es-CO" sz="1800"/>
        </a:p>
      </dgm:t>
    </dgm:pt>
    <dgm:pt modelId="{B6A606CB-709A-4B65-98F5-A21FF2DAF167}" type="sibTrans" cxnId="{E29B9669-16AF-4E69-9305-6177A9F06F9C}">
      <dgm:prSet/>
      <dgm:spPr/>
      <dgm:t>
        <a:bodyPr/>
        <a:lstStyle/>
        <a:p>
          <a:endParaRPr lang="es-CO" sz="1800"/>
        </a:p>
      </dgm:t>
    </dgm:pt>
    <dgm:pt modelId="{6AA00D33-74A2-456B-BD65-42993E6CE181}">
      <dgm:prSet phldrT="[Texto]" custT="1"/>
      <dgm:spPr/>
      <dgm:t>
        <a:bodyPr/>
        <a:lstStyle/>
        <a:p>
          <a:r>
            <a:rPr lang="es-CO" sz="1400" b="0" i="1" dirty="0"/>
            <a:t>Seguimiento y control del régimen subsidiado. </a:t>
          </a:r>
          <a:r>
            <a:rPr lang="es-CO" sz="1400" b="0" i="0" dirty="0"/>
            <a:t>Las entidades territoriales </a:t>
          </a:r>
          <a:r>
            <a:rPr lang="es-CO" sz="1400" b="0" i="0" u="sng" dirty="0"/>
            <a:t>vigilarán permanentemente que las EPS cumplan con todas sus obligaciones frente a los usuarios</a:t>
          </a:r>
          <a:r>
            <a:rPr lang="es-CO" sz="1400" b="0" i="0" dirty="0"/>
            <a:t>. De evidenciarse fallas o incumplimientos en las obligaciones de las EPS, estas serán objeto de requerimiento por parte de las entidades territoriales para que subsanen los incumplimientos y de no hacerlo, remitirán a la Superintendencia Nacional de Salud, los informes correspondientes. </a:t>
          </a:r>
          <a:endParaRPr lang="es-CO" sz="1400" dirty="0"/>
        </a:p>
      </dgm:t>
    </dgm:pt>
    <dgm:pt modelId="{E1BE35E2-A6FC-4172-AB9E-C09DA14086A3}" type="parTrans" cxnId="{6FC95784-DD7E-4483-9349-37DDF62E5EB0}">
      <dgm:prSet/>
      <dgm:spPr/>
      <dgm:t>
        <a:bodyPr/>
        <a:lstStyle/>
        <a:p>
          <a:endParaRPr lang="es-CO" sz="1800"/>
        </a:p>
      </dgm:t>
    </dgm:pt>
    <dgm:pt modelId="{F1FE67BB-7298-45A4-B7AA-405B5C30919F}" type="sibTrans" cxnId="{6FC95784-DD7E-4483-9349-37DDF62E5EB0}">
      <dgm:prSet/>
      <dgm:spPr/>
      <dgm:t>
        <a:bodyPr/>
        <a:lstStyle/>
        <a:p>
          <a:endParaRPr lang="es-CO" sz="1800"/>
        </a:p>
      </dgm:t>
    </dgm:pt>
    <dgm:pt modelId="{A1FE01C2-CB95-4DA3-9240-3D909C011625}" type="pres">
      <dgm:prSet presAssocID="{6C3764DD-C7D4-48C2-9FD9-170FC4A5C43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74FCC563-1685-4813-9AD9-DB947BAA4B17}" type="pres">
      <dgm:prSet presAssocID="{34CF08B8-9812-4835-9BE8-F1AED2E07EB1}" presName="root" presStyleCnt="0">
        <dgm:presLayoutVars>
          <dgm:chMax/>
          <dgm:chPref val="4"/>
        </dgm:presLayoutVars>
      </dgm:prSet>
      <dgm:spPr/>
    </dgm:pt>
    <dgm:pt modelId="{BF965E2E-7DDB-4DFA-AFAA-2D6836B77574}" type="pres">
      <dgm:prSet presAssocID="{34CF08B8-9812-4835-9BE8-F1AED2E07EB1}" presName="rootComposite" presStyleCnt="0">
        <dgm:presLayoutVars/>
      </dgm:prSet>
      <dgm:spPr/>
    </dgm:pt>
    <dgm:pt modelId="{D1A94E76-E55D-43FE-B1DA-89361E97095B}" type="pres">
      <dgm:prSet presAssocID="{34CF08B8-9812-4835-9BE8-F1AED2E07EB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CO"/>
        </a:p>
      </dgm:t>
    </dgm:pt>
    <dgm:pt modelId="{28AA9A31-D0DD-4C9C-AA5B-6331FCD01A1E}" type="pres">
      <dgm:prSet presAssocID="{34CF08B8-9812-4835-9BE8-F1AED2E07EB1}" presName="childShape" presStyleCnt="0">
        <dgm:presLayoutVars>
          <dgm:chMax val="0"/>
          <dgm:chPref val="0"/>
        </dgm:presLayoutVars>
      </dgm:prSet>
      <dgm:spPr/>
    </dgm:pt>
    <dgm:pt modelId="{58A08F25-8C18-4885-A5F3-C6780B53B1E3}" type="pres">
      <dgm:prSet presAssocID="{6AA00D33-74A2-456B-BD65-42993E6CE181}" presName="childComposite" presStyleCnt="0">
        <dgm:presLayoutVars>
          <dgm:chMax val="0"/>
          <dgm:chPref val="0"/>
        </dgm:presLayoutVars>
      </dgm:prSet>
      <dgm:spPr/>
    </dgm:pt>
    <dgm:pt modelId="{F3AE0D55-FDB4-4FA3-8B99-5EAFEA35CF42}" type="pres">
      <dgm:prSet presAssocID="{6AA00D33-74A2-456B-BD65-42993E6CE181}" presName="Image" presStyleLbl="nod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Lupa"/>
        </a:ext>
      </dgm:extLst>
    </dgm:pt>
    <dgm:pt modelId="{7423CFFF-ED9C-4BD0-8A66-F5DB93F9410C}" type="pres">
      <dgm:prSet presAssocID="{6AA00D33-74A2-456B-BD65-42993E6CE181}" presName="childText" presStyleLbl="lnNode1" presStyleIdx="0" presStyleCnt="1" custScaleY="2155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48808EF-BAD7-4A8C-A290-DB215CB51290}" type="presOf" srcId="{34CF08B8-9812-4835-9BE8-F1AED2E07EB1}" destId="{D1A94E76-E55D-43FE-B1DA-89361E97095B}" srcOrd="0" destOrd="0" presId="urn:microsoft.com/office/officeart/2008/layout/PictureAccentList"/>
    <dgm:cxn modelId="{C4C0B3D4-43CB-437D-87AD-47B6CB31E88E}" type="presOf" srcId="{6C3764DD-C7D4-48C2-9FD9-170FC4A5C43C}" destId="{A1FE01C2-CB95-4DA3-9240-3D909C011625}" srcOrd="0" destOrd="0" presId="urn:microsoft.com/office/officeart/2008/layout/PictureAccentList"/>
    <dgm:cxn modelId="{E29B9669-16AF-4E69-9305-6177A9F06F9C}" srcId="{6C3764DD-C7D4-48C2-9FD9-170FC4A5C43C}" destId="{34CF08B8-9812-4835-9BE8-F1AED2E07EB1}" srcOrd="0" destOrd="0" parTransId="{B9764F7B-ACCC-4D3A-B4B1-6E83BD79BE0C}" sibTransId="{B6A606CB-709A-4B65-98F5-A21FF2DAF167}"/>
    <dgm:cxn modelId="{6FC95784-DD7E-4483-9349-37DDF62E5EB0}" srcId="{34CF08B8-9812-4835-9BE8-F1AED2E07EB1}" destId="{6AA00D33-74A2-456B-BD65-42993E6CE181}" srcOrd="0" destOrd="0" parTransId="{E1BE35E2-A6FC-4172-AB9E-C09DA14086A3}" sibTransId="{F1FE67BB-7298-45A4-B7AA-405B5C30919F}"/>
    <dgm:cxn modelId="{864F6192-5557-4FDD-A9B9-207E959AA686}" type="presOf" srcId="{6AA00D33-74A2-456B-BD65-42993E6CE181}" destId="{7423CFFF-ED9C-4BD0-8A66-F5DB93F9410C}" srcOrd="0" destOrd="0" presId="urn:microsoft.com/office/officeart/2008/layout/PictureAccentList"/>
    <dgm:cxn modelId="{B04DA757-089B-4475-A8DC-A3AD7F19F6FA}" type="presParOf" srcId="{A1FE01C2-CB95-4DA3-9240-3D909C011625}" destId="{74FCC563-1685-4813-9AD9-DB947BAA4B17}" srcOrd="0" destOrd="0" presId="urn:microsoft.com/office/officeart/2008/layout/PictureAccentList"/>
    <dgm:cxn modelId="{D540AC34-7EA5-4A29-856C-659AC859D60B}" type="presParOf" srcId="{74FCC563-1685-4813-9AD9-DB947BAA4B17}" destId="{BF965E2E-7DDB-4DFA-AFAA-2D6836B77574}" srcOrd="0" destOrd="0" presId="urn:microsoft.com/office/officeart/2008/layout/PictureAccentList"/>
    <dgm:cxn modelId="{04A5A864-D712-4070-8C20-D65392AFBF8D}" type="presParOf" srcId="{BF965E2E-7DDB-4DFA-AFAA-2D6836B77574}" destId="{D1A94E76-E55D-43FE-B1DA-89361E97095B}" srcOrd="0" destOrd="0" presId="urn:microsoft.com/office/officeart/2008/layout/PictureAccentList"/>
    <dgm:cxn modelId="{795757F7-7900-40AB-81A8-34D4F926D51D}" type="presParOf" srcId="{74FCC563-1685-4813-9AD9-DB947BAA4B17}" destId="{28AA9A31-D0DD-4C9C-AA5B-6331FCD01A1E}" srcOrd="1" destOrd="0" presId="urn:microsoft.com/office/officeart/2008/layout/PictureAccentList"/>
    <dgm:cxn modelId="{68410C01-40DA-4188-B009-243A666CC8C0}" type="presParOf" srcId="{28AA9A31-D0DD-4C9C-AA5B-6331FCD01A1E}" destId="{58A08F25-8C18-4885-A5F3-C6780B53B1E3}" srcOrd="0" destOrd="0" presId="urn:microsoft.com/office/officeart/2008/layout/PictureAccentList"/>
    <dgm:cxn modelId="{80A063F2-7836-4799-8059-5436C9D1FA01}" type="presParOf" srcId="{58A08F25-8C18-4885-A5F3-C6780B53B1E3}" destId="{F3AE0D55-FDB4-4FA3-8B99-5EAFEA35CF42}" srcOrd="0" destOrd="0" presId="urn:microsoft.com/office/officeart/2008/layout/PictureAccentList"/>
    <dgm:cxn modelId="{4D9AA0F3-2333-42BA-9DB8-CEDC1A1923E8}" type="presParOf" srcId="{58A08F25-8C18-4885-A5F3-C6780B53B1E3}" destId="{7423CFFF-ED9C-4BD0-8A66-F5DB93F9410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3764DD-C7D4-48C2-9FD9-170FC4A5C43C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4CF08B8-9812-4835-9BE8-F1AED2E07EB1}">
      <dgm:prSet phldrT="[Texto]" custT="1"/>
      <dgm:spPr/>
      <dgm:t>
        <a:bodyPr/>
        <a:lstStyle/>
        <a:p>
          <a:r>
            <a:rPr lang="es-CO" sz="2400" b="1" dirty="0"/>
            <a:t>Decreto 971 de 2011</a:t>
          </a:r>
        </a:p>
      </dgm:t>
    </dgm:pt>
    <dgm:pt modelId="{B9764F7B-ACCC-4D3A-B4B1-6E83BD79BE0C}" type="parTrans" cxnId="{E29B9669-16AF-4E69-9305-6177A9F06F9C}">
      <dgm:prSet/>
      <dgm:spPr/>
      <dgm:t>
        <a:bodyPr/>
        <a:lstStyle/>
        <a:p>
          <a:endParaRPr lang="es-CO" sz="1800"/>
        </a:p>
      </dgm:t>
    </dgm:pt>
    <dgm:pt modelId="{B6A606CB-709A-4B65-98F5-A21FF2DAF167}" type="sibTrans" cxnId="{E29B9669-16AF-4E69-9305-6177A9F06F9C}">
      <dgm:prSet/>
      <dgm:spPr/>
      <dgm:t>
        <a:bodyPr/>
        <a:lstStyle/>
        <a:p>
          <a:endParaRPr lang="es-CO" sz="1800"/>
        </a:p>
      </dgm:t>
    </dgm:pt>
    <dgm:pt modelId="{6AA00D33-74A2-456B-BD65-42993E6CE181}">
      <dgm:prSet phldrT="[Texto]" custT="1"/>
      <dgm:spPr/>
      <dgm:t>
        <a:bodyPr/>
        <a:lstStyle/>
        <a:p>
          <a:r>
            <a:rPr lang="es-CO" sz="1600" b="0" i="1" dirty="0"/>
            <a:t>Seguimiento y control del régimen subsidiado. </a:t>
          </a:r>
          <a:r>
            <a:rPr lang="es-CO" sz="1600" b="0" dirty="0"/>
            <a:t>Las entidades territoriales vigilarán permanentemente que las EPS cumplan con todas sus obligaciones frente a los usuarios. De evidenciarse fallas o incumplimientos en las obligaciones de las EPS, estas serán objeto de requerimiento por parte de las entidades territoriales para que subsanen los incumplimientos y de no hacerlo, remitirán a la Superintendencia Nacional de Salud, los informes correspondientes. Según lo previsto por la ley, la vigilancia incluirá el seguimiento </a:t>
          </a:r>
          <a:r>
            <a:rPr lang="es-CO" sz="1600" b="0" u="sng" dirty="0"/>
            <a:t>a los procesos de afiliación, el reporte de novedades, la garantía del acceso a los servicios, la red contratada para la prestación de los servicios de salud, el suministro de medicamentos, el pago a la red prestadora de servicios, la satisfacción de los Usuarios. </a:t>
          </a:r>
          <a:endParaRPr lang="es-CO" sz="1600" dirty="0"/>
        </a:p>
      </dgm:t>
    </dgm:pt>
    <dgm:pt modelId="{E1BE35E2-A6FC-4172-AB9E-C09DA14086A3}" type="parTrans" cxnId="{6FC95784-DD7E-4483-9349-37DDF62E5EB0}">
      <dgm:prSet/>
      <dgm:spPr/>
      <dgm:t>
        <a:bodyPr/>
        <a:lstStyle/>
        <a:p>
          <a:endParaRPr lang="es-CO" sz="1800"/>
        </a:p>
      </dgm:t>
    </dgm:pt>
    <dgm:pt modelId="{F1FE67BB-7298-45A4-B7AA-405B5C30919F}" type="sibTrans" cxnId="{6FC95784-DD7E-4483-9349-37DDF62E5EB0}">
      <dgm:prSet/>
      <dgm:spPr/>
      <dgm:t>
        <a:bodyPr/>
        <a:lstStyle/>
        <a:p>
          <a:endParaRPr lang="es-CO" sz="1800"/>
        </a:p>
      </dgm:t>
    </dgm:pt>
    <dgm:pt modelId="{A1FE01C2-CB95-4DA3-9240-3D909C011625}" type="pres">
      <dgm:prSet presAssocID="{6C3764DD-C7D4-48C2-9FD9-170FC4A5C43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74FCC563-1685-4813-9AD9-DB947BAA4B17}" type="pres">
      <dgm:prSet presAssocID="{34CF08B8-9812-4835-9BE8-F1AED2E07EB1}" presName="root" presStyleCnt="0">
        <dgm:presLayoutVars>
          <dgm:chMax/>
          <dgm:chPref val="4"/>
        </dgm:presLayoutVars>
      </dgm:prSet>
      <dgm:spPr/>
    </dgm:pt>
    <dgm:pt modelId="{BF965E2E-7DDB-4DFA-AFAA-2D6836B77574}" type="pres">
      <dgm:prSet presAssocID="{34CF08B8-9812-4835-9BE8-F1AED2E07EB1}" presName="rootComposite" presStyleCnt="0">
        <dgm:presLayoutVars/>
      </dgm:prSet>
      <dgm:spPr/>
    </dgm:pt>
    <dgm:pt modelId="{D1A94E76-E55D-43FE-B1DA-89361E97095B}" type="pres">
      <dgm:prSet presAssocID="{34CF08B8-9812-4835-9BE8-F1AED2E07EB1}" presName="rootText" presStyleLbl="node0" presStyleIdx="0" presStyleCnt="1" custScaleY="93314">
        <dgm:presLayoutVars>
          <dgm:chMax/>
          <dgm:chPref val="4"/>
        </dgm:presLayoutVars>
      </dgm:prSet>
      <dgm:spPr/>
      <dgm:t>
        <a:bodyPr/>
        <a:lstStyle/>
        <a:p>
          <a:endParaRPr lang="es-CO"/>
        </a:p>
      </dgm:t>
    </dgm:pt>
    <dgm:pt modelId="{28AA9A31-D0DD-4C9C-AA5B-6331FCD01A1E}" type="pres">
      <dgm:prSet presAssocID="{34CF08B8-9812-4835-9BE8-F1AED2E07EB1}" presName="childShape" presStyleCnt="0">
        <dgm:presLayoutVars>
          <dgm:chMax val="0"/>
          <dgm:chPref val="0"/>
        </dgm:presLayoutVars>
      </dgm:prSet>
      <dgm:spPr/>
    </dgm:pt>
    <dgm:pt modelId="{58A08F25-8C18-4885-A5F3-C6780B53B1E3}" type="pres">
      <dgm:prSet presAssocID="{6AA00D33-74A2-456B-BD65-42993E6CE181}" presName="childComposite" presStyleCnt="0">
        <dgm:presLayoutVars>
          <dgm:chMax val="0"/>
          <dgm:chPref val="0"/>
        </dgm:presLayoutVars>
      </dgm:prSet>
      <dgm:spPr/>
    </dgm:pt>
    <dgm:pt modelId="{F3AE0D55-FDB4-4FA3-8B99-5EAFEA35CF42}" type="pres">
      <dgm:prSet presAssocID="{6AA00D33-74A2-456B-BD65-42993E6CE181}" presName="Image" presStyleLbl="nod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Lista de comprobación"/>
        </a:ext>
      </dgm:extLst>
    </dgm:pt>
    <dgm:pt modelId="{7423CFFF-ED9C-4BD0-8A66-F5DB93F9410C}" type="pres">
      <dgm:prSet presAssocID="{6AA00D33-74A2-456B-BD65-42993E6CE181}" presName="childText" presStyleLbl="lnNode1" presStyleIdx="0" presStyleCnt="1" custScaleY="3106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48808EF-BAD7-4A8C-A290-DB215CB51290}" type="presOf" srcId="{34CF08B8-9812-4835-9BE8-F1AED2E07EB1}" destId="{D1A94E76-E55D-43FE-B1DA-89361E97095B}" srcOrd="0" destOrd="0" presId="urn:microsoft.com/office/officeart/2008/layout/PictureAccentList"/>
    <dgm:cxn modelId="{C4C0B3D4-43CB-437D-87AD-47B6CB31E88E}" type="presOf" srcId="{6C3764DD-C7D4-48C2-9FD9-170FC4A5C43C}" destId="{A1FE01C2-CB95-4DA3-9240-3D909C011625}" srcOrd="0" destOrd="0" presId="urn:microsoft.com/office/officeart/2008/layout/PictureAccentList"/>
    <dgm:cxn modelId="{E29B9669-16AF-4E69-9305-6177A9F06F9C}" srcId="{6C3764DD-C7D4-48C2-9FD9-170FC4A5C43C}" destId="{34CF08B8-9812-4835-9BE8-F1AED2E07EB1}" srcOrd="0" destOrd="0" parTransId="{B9764F7B-ACCC-4D3A-B4B1-6E83BD79BE0C}" sibTransId="{B6A606CB-709A-4B65-98F5-A21FF2DAF167}"/>
    <dgm:cxn modelId="{6FC95784-DD7E-4483-9349-37DDF62E5EB0}" srcId="{34CF08B8-9812-4835-9BE8-F1AED2E07EB1}" destId="{6AA00D33-74A2-456B-BD65-42993E6CE181}" srcOrd="0" destOrd="0" parTransId="{E1BE35E2-A6FC-4172-AB9E-C09DA14086A3}" sibTransId="{F1FE67BB-7298-45A4-B7AA-405B5C30919F}"/>
    <dgm:cxn modelId="{864F6192-5557-4FDD-A9B9-207E959AA686}" type="presOf" srcId="{6AA00D33-74A2-456B-BD65-42993E6CE181}" destId="{7423CFFF-ED9C-4BD0-8A66-F5DB93F9410C}" srcOrd="0" destOrd="0" presId="urn:microsoft.com/office/officeart/2008/layout/PictureAccentList"/>
    <dgm:cxn modelId="{B04DA757-089B-4475-A8DC-A3AD7F19F6FA}" type="presParOf" srcId="{A1FE01C2-CB95-4DA3-9240-3D909C011625}" destId="{74FCC563-1685-4813-9AD9-DB947BAA4B17}" srcOrd="0" destOrd="0" presId="urn:microsoft.com/office/officeart/2008/layout/PictureAccentList"/>
    <dgm:cxn modelId="{D540AC34-7EA5-4A29-856C-659AC859D60B}" type="presParOf" srcId="{74FCC563-1685-4813-9AD9-DB947BAA4B17}" destId="{BF965E2E-7DDB-4DFA-AFAA-2D6836B77574}" srcOrd="0" destOrd="0" presId="urn:microsoft.com/office/officeart/2008/layout/PictureAccentList"/>
    <dgm:cxn modelId="{04A5A864-D712-4070-8C20-D65392AFBF8D}" type="presParOf" srcId="{BF965E2E-7DDB-4DFA-AFAA-2D6836B77574}" destId="{D1A94E76-E55D-43FE-B1DA-89361E97095B}" srcOrd="0" destOrd="0" presId="urn:microsoft.com/office/officeart/2008/layout/PictureAccentList"/>
    <dgm:cxn modelId="{795757F7-7900-40AB-81A8-34D4F926D51D}" type="presParOf" srcId="{74FCC563-1685-4813-9AD9-DB947BAA4B17}" destId="{28AA9A31-D0DD-4C9C-AA5B-6331FCD01A1E}" srcOrd="1" destOrd="0" presId="urn:microsoft.com/office/officeart/2008/layout/PictureAccentList"/>
    <dgm:cxn modelId="{68410C01-40DA-4188-B009-243A666CC8C0}" type="presParOf" srcId="{28AA9A31-D0DD-4C9C-AA5B-6331FCD01A1E}" destId="{58A08F25-8C18-4885-A5F3-C6780B53B1E3}" srcOrd="0" destOrd="0" presId="urn:microsoft.com/office/officeart/2008/layout/PictureAccentList"/>
    <dgm:cxn modelId="{80A063F2-7836-4799-8059-5436C9D1FA01}" type="presParOf" srcId="{58A08F25-8C18-4885-A5F3-C6780B53B1E3}" destId="{F3AE0D55-FDB4-4FA3-8B99-5EAFEA35CF42}" srcOrd="0" destOrd="0" presId="urn:microsoft.com/office/officeart/2008/layout/PictureAccentList"/>
    <dgm:cxn modelId="{4D9AA0F3-2333-42BA-9DB8-CEDC1A1923E8}" type="presParOf" srcId="{58A08F25-8C18-4885-A5F3-C6780B53B1E3}" destId="{7423CFFF-ED9C-4BD0-8A66-F5DB93F9410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3764DD-C7D4-48C2-9FD9-170FC4A5C43C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4CF08B8-9812-4835-9BE8-F1AED2E07EB1}">
      <dgm:prSet phldrT="[Texto]" custT="1"/>
      <dgm:spPr/>
      <dgm:t>
        <a:bodyPr/>
        <a:lstStyle/>
        <a:p>
          <a:r>
            <a:rPr lang="es-CO" sz="2400" b="1" dirty="0"/>
            <a:t>Circular 006 de 2011</a:t>
          </a:r>
        </a:p>
      </dgm:t>
    </dgm:pt>
    <dgm:pt modelId="{B9764F7B-ACCC-4D3A-B4B1-6E83BD79BE0C}" type="parTrans" cxnId="{E29B9669-16AF-4E69-9305-6177A9F06F9C}">
      <dgm:prSet/>
      <dgm:spPr/>
      <dgm:t>
        <a:bodyPr/>
        <a:lstStyle/>
        <a:p>
          <a:endParaRPr lang="es-CO" sz="1800"/>
        </a:p>
      </dgm:t>
    </dgm:pt>
    <dgm:pt modelId="{B6A606CB-709A-4B65-98F5-A21FF2DAF167}" type="sibTrans" cxnId="{E29B9669-16AF-4E69-9305-6177A9F06F9C}">
      <dgm:prSet/>
      <dgm:spPr/>
      <dgm:t>
        <a:bodyPr/>
        <a:lstStyle/>
        <a:p>
          <a:endParaRPr lang="es-CO" sz="1800"/>
        </a:p>
      </dgm:t>
    </dgm:pt>
    <dgm:pt modelId="{6AA00D33-74A2-456B-BD65-42993E6CE181}">
      <dgm:prSet phldrT="[Texto]" custT="1"/>
      <dgm:spPr/>
      <dgm:t>
        <a:bodyPr/>
        <a:lstStyle/>
        <a:p>
          <a:r>
            <a:rPr lang="es-CO" sz="1600" b="0" i="0" dirty="0"/>
            <a:t>Auditorias bimestrales a las EAPB del Régimen Subsidiado.</a:t>
          </a:r>
        </a:p>
        <a:p>
          <a:pPr>
            <a:buNone/>
          </a:pPr>
          <a:r>
            <a:rPr lang="es-CO" sz="1600" b="0" i="0" dirty="0"/>
            <a:t>Reporte información a los departamentos  - lineamientos y directrices </a:t>
          </a:r>
          <a:r>
            <a:rPr lang="es-CO" sz="1600" b="0" i="0" dirty="0" err="1"/>
            <a:t>SNS</a:t>
          </a:r>
          <a:r>
            <a:rPr lang="es-CO" sz="1600" b="0" i="0" dirty="0"/>
            <a:t>.</a:t>
          </a:r>
          <a:endParaRPr lang="es-CO" sz="1600" dirty="0"/>
        </a:p>
      </dgm:t>
    </dgm:pt>
    <dgm:pt modelId="{E1BE35E2-A6FC-4172-AB9E-C09DA14086A3}" type="parTrans" cxnId="{6FC95784-DD7E-4483-9349-37DDF62E5EB0}">
      <dgm:prSet/>
      <dgm:spPr/>
      <dgm:t>
        <a:bodyPr/>
        <a:lstStyle/>
        <a:p>
          <a:endParaRPr lang="es-CO" sz="1800"/>
        </a:p>
      </dgm:t>
    </dgm:pt>
    <dgm:pt modelId="{F1FE67BB-7298-45A4-B7AA-405B5C30919F}" type="sibTrans" cxnId="{6FC95784-DD7E-4483-9349-37DDF62E5EB0}">
      <dgm:prSet/>
      <dgm:spPr/>
      <dgm:t>
        <a:bodyPr/>
        <a:lstStyle/>
        <a:p>
          <a:endParaRPr lang="es-CO" sz="1800"/>
        </a:p>
      </dgm:t>
    </dgm:pt>
    <dgm:pt modelId="{A1FE01C2-CB95-4DA3-9240-3D909C011625}" type="pres">
      <dgm:prSet presAssocID="{6C3764DD-C7D4-48C2-9FD9-170FC4A5C43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74FCC563-1685-4813-9AD9-DB947BAA4B17}" type="pres">
      <dgm:prSet presAssocID="{34CF08B8-9812-4835-9BE8-F1AED2E07EB1}" presName="root" presStyleCnt="0">
        <dgm:presLayoutVars>
          <dgm:chMax/>
          <dgm:chPref val="4"/>
        </dgm:presLayoutVars>
      </dgm:prSet>
      <dgm:spPr/>
    </dgm:pt>
    <dgm:pt modelId="{BF965E2E-7DDB-4DFA-AFAA-2D6836B77574}" type="pres">
      <dgm:prSet presAssocID="{34CF08B8-9812-4835-9BE8-F1AED2E07EB1}" presName="rootComposite" presStyleCnt="0">
        <dgm:presLayoutVars/>
      </dgm:prSet>
      <dgm:spPr/>
    </dgm:pt>
    <dgm:pt modelId="{D1A94E76-E55D-43FE-B1DA-89361E97095B}" type="pres">
      <dgm:prSet presAssocID="{34CF08B8-9812-4835-9BE8-F1AED2E07EB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CO"/>
        </a:p>
      </dgm:t>
    </dgm:pt>
    <dgm:pt modelId="{28AA9A31-D0DD-4C9C-AA5B-6331FCD01A1E}" type="pres">
      <dgm:prSet presAssocID="{34CF08B8-9812-4835-9BE8-F1AED2E07EB1}" presName="childShape" presStyleCnt="0">
        <dgm:presLayoutVars>
          <dgm:chMax val="0"/>
          <dgm:chPref val="0"/>
        </dgm:presLayoutVars>
      </dgm:prSet>
      <dgm:spPr/>
    </dgm:pt>
    <dgm:pt modelId="{58A08F25-8C18-4885-A5F3-C6780B53B1E3}" type="pres">
      <dgm:prSet presAssocID="{6AA00D33-74A2-456B-BD65-42993E6CE181}" presName="childComposite" presStyleCnt="0">
        <dgm:presLayoutVars>
          <dgm:chMax val="0"/>
          <dgm:chPref val="0"/>
        </dgm:presLayoutVars>
      </dgm:prSet>
      <dgm:spPr/>
    </dgm:pt>
    <dgm:pt modelId="{F3AE0D55-FDB4-4FA3-8B99-5EAFEA35CF42}" type="pres">
      <dgm:prSet presAssocID="{6AA00D33-74A2-456B-BD65-42993E6CE181}" presName="Image" presStyleLbl="nod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Abrir sobre"/>
        </a:ext>
      </dgm:extLst>
    </dgm:pt>
    <dgm:pt modelId="{7423CFFF-ED9C-4BD0-8A66-F5DB93F9410C}" type="pres">
      <dgm:prSet presAssocID="{6AA00D33-74A2-456B-BD65-42993E6CE181}" presName="childText" presStyleLbl="lnNode1" presStyleIdx="0" presStyleCnt="1" custScaleY="1574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48808EF-BAD7-4A8C-A290-DB215CB51290}" type="presOf" srcId="{34CF08B8-9812-4835-9BE8-F1AED2E07EB1}" destId="{D1A94E76-E55D-43FE-B1DA-89361E97095B}" srcOrd="0" destOrd="0" presId="urn:microsoft.com/office/officeart/2008/layout/PictureAccentList"/>
    <dgm:cxn modelId="{C4C0B3D4-43CB-437D-87AD-47B6CB31E88E}" type="presOf" srcId="{6C3764DD-C7D4-48C2-9FD9-170FC4A5C43C}" destId="{A1FE01C2-CB95-4DA3-9240-3D909C011625}" srcOrd="0" destOrd="0" presId="urn:microsoft.com/office/officeart/2008/layout/PictureAccentList"/>
    <dgm:cxn modelId="{E29B9669-16AF-4E69-9305-6177A9F06F9C}" srcId="{6C3764DD-C7D4-48C2-9FD9-170FC4A5C43C}" destId="{34CF08B8-9812-4835-9BE8-F1AED2E07EB1}" srcOrd="0" destOrd="0" parTransId="{B9764F7B-ACCC-4D3A-B4B1-6E83BD79BE0C}" sibTransId="{B6A606CB-709A-4B65-98F5-A21FF2DAF167}"/>
    <dgm:cxn modelId="{6FC95784-DD7E-4483-9349-37DDF62E5EB0}" srcId="{34CF08B8-9812-4835-9BE8-F1AED2E07EB1}" destId="{6AA00D33-74A2-456B-BD65-42993E6CE181}" srcOrd="0" destOrd="0" parTransId="{E1BE35E2-A6FC-4172-AB9E-C09DA14086A3}" sibTransId="{F1FE67BB-7298-45A4-B7AA-405B5C30919F}"/>
    <dgm:cxn modelId="{864F6192-5557-4FDD-A9B9-207E959AA686}" type="presOf" srcId="{6AA00D33-74A2-456B-BD65-42993E6CE181}" destId="{7423CFFF-ED9C-4BD0-8A66-F5DB93F9410C}" srcOrd="0" destOrd="0" presId="urn:microsoft.com/office/officeart/2008/layout/PictureAccentList"/>
    <dgm:cxn modelId="{B04DA757-089B-4475-A8DC-A3AD7F19F6FA}" type="presParOf" srcId="{A1FE01C2-CB95-4DA3-9240-3D909C011625}" destId="{74FCC563-1685-4813-9AD9-DB947BAA4B17}" srcOrd="0" destOrd="0" presId="urn:microsoft.com/office/officeart/2008/layout/PictureAccentList"/>
    <dgm:cxn modelId="{D540AC34-7EA5-4A29-856C-659AC859D60B}" type="presParOf" srcId="{74FCC563-1685-4813-9AD9-DB947BAA4B17}" destId="{BF965E2E-7DDB-4DFA-AFAA-2D6836B77574}" srcOrd="0" destOrd="0" presId="urn:microsoft.com/office/officeart/2008/layout/PictureAccentList"/>
    <dgm:cxn modelId="{04A5A864-D712-4070-8C20-D65392AFBF8D}" type="presParOf" srcId="{BF965E2E-7DDB-4DFA-AFAA-2D6836B77574}" destId="{D1A94E76-E55D-43FE-B1DA-89361E97095B}" srcOrd="0" destOrd="0" presId="urn:microsoft.com/office/officeart/2008/layout/PictureAccentList"/>
    <dgm:cxn modelId="{795757F7-7900-40AB-81A8-34D4F926D51D}" type="presParOf" srcId="{74FCC563-1685-4813-9AD9-DB947BAA4B17}" destId="{28AA9A31-D0DD-4C9C-AA5B-6331FCD01A1E}" srcOrd="1" destOrd="0" presId="urn:microsoft.com/office/officeart/2008/layout/PictureAccentList"/>
    <dgm:cxn modelId="{68410C01-40DA-4188-B009-243A666CC8C0}" type="presParOf" srcId="{28AA9A31-D0DD-4C9C-AA5B-6331FCD01A1E}" destId="{58A08F25-8C18-4885-A5F3-C6780B53B1E3}" srcOrd="0" destOrd="0" presId="urn:microsoft.com/office/officeart/2008/layout/PictureAccentList"/>
    <dgm:cxn modelId="{80A063F2-7836-4799-8059-5436C9D1FA01}" type="presParOf" srcId="{58A08F25-8C18-4885-A5F3-C6780B53B1E3}" destId="{F3AE0D55-FDB4-4FA3-8B99-5EAFEA35CF42}" srcOrd="0" destOrd="0" presId="urn:microsoft.com/office/officeart/2008/layout/PictureAccentList"/>
    <dgm:cxn modelId="{4D9AA0F3-2333-42BA-9DB8-CEDC1A1923E8}" type="presParOf" srcId="{58A08F25-8C18-4885-A5F3-C6780B53B1E3}" destId="{7423CFFF-ED9C-4BD0-8A66-F5DB93F9410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3764DD-C7D4-48C2-9FD9-170FC4A5C43C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4CF08B8-9812-4835-9BE8-F1AED2E07EB1}">
      <dgm:prSet phldrT="[Texto]" custT="1"/>
      <dgm:spPr/>
      <dgm:t>
        <a:bodyPr/>
        <a:lstStyle/>
        <a:p>
          <a:r>
            <a:rPr lang="es-CO" sz="2400" b="1" dirty="0"/>
            <a:t>Ley 715 del 2001</a:t>
          </a:r>
        </a:p>
      </dgm:t>
    </dgm:pt>
    <dgm:pt modelId="{B9764F7B-ACCC-4D3A-B4B1-6E83BD79BE0C}" type="parTrans" cxnId="{E29B9669-16AF-4E69-9305-6177A9F06F9C}">
      <dgm:prSet/>
      <dgm:spPr/>
      <dgm:t>
        <a:bodyPr/>
        <a:lstStyle/>
        <a:p>
          <a:endParaRPr lang="es-CO" sz="1500"/>
        </a:p>
      </dgm:t>
    </dgm:pt>
    <dgm:pt modelId="{B6A606CB-709A-4B65-98F5-A21FF2DAF167}" type="sibTrans" cxnId="{E29B9669-16AF-4E69-9305-6177A9F06F9C}">
      <dgm:prSet/>
      <dgm:spPr/>
      <dgm:t>
        <a:bodyPr/>
        <a:lstStyle/>
        <a:p>
          <a:endParaRPr lang="es-CO" sz="1500"/>
        </a:p>
      </dgm:t>
    </dgm:pt>
    <dgm:pt modelId="{6AA00D33-74A2-456B-BD65-42993E6CE181}">
      <dgm:prSet phldrT="[Texto]" custT="1"/>
      <dgm:spPr/>
      <dgm:t>
        <a:bodyPr/>
        <a:lstStyle/>
        <a:p>
          <a:r>
            <a:rPr lang="es-CO" sz="1500" dirty="0"/>
            <a:t>Gestionar la prestación de los servicios de salud, de manera oportuna, eficiente y con calidad a la </a:t>
          </a:r>
          <a:r>
            <a:rPr lang="es-CO" sz="1500" dirty="0" err="1"/>
            <a:t>PPNA</a:t>
          </a:r>
          <a:r>
            <a:rPr lang="es-CO" sz="1500" dirty="0"/>
            <a:t>.</a:t>
          </a:r>
        </a:p>
      </dgm:t>
    </dgm:pt>
    <dgm:pt modelId="{E1BE35E2-A6FC-4172-AB9E-C09DA14086A3}" type="parTrans" cxnId="{6FC95784-DD7E-4483-9349-37DDF62E5EB0}">
      <dgm:prSet/>
      <dgm:spPr/>
      <dgm:t>
        <a:bodyPr/>
        <a:lstStyle/>
        <a:p>
          <a:endParaRPr lang="es-CO" sz="1500"/>
        </a:p>
      </dgm:t>
    </dgm:pt>
    <dgm:pt modelId="{F1FE67BB-7298-45A4-B7AA-405B5C30919F}" type="sibTrans" cxnId="{6FC95784-DD7E-4483-9349-37DDF62E5EB0}">
      <dgm:prSet/>
      <dgm:spPr/>
      <dgm:t>
        <a:bodyPr/>
        <a:lstStyle/>
        <a:p>
          <a:endParaRPr lang="es-CO" sz="1500"/>
        </a:p>
      </dgm:t>
    </dgm:pt>
    <dgm:pt modelId="{AB5C01EF-EE71-4B5F-BC83-2E2E2C053EB6}">
      <dgm:prSet phldrT="[Texto]" custT="1"/>
      <dgm:spPr/>
      <dgm:t>
        <a:bodyPr/>
        <a:lstStyle/>
        <a:p>
          <a:r>
            <a:rPr lang="es-CO" sz="1500" dirty="0"/>
            <a:t>Financiar con los recursos propios, si lo considera pertinente, con los recursos asignados por concepto de participaciones y demás recursos cedidos, la prestación de servicios de salud a la población pobre en lo no cubierto con subsidios a la demanda y los servicios de salud mental.</a:t>
          </a:r>
        </a:p>
      </dgm:t>
    </dgm:pt>
    <dgm:pt modelId="{5FB5E612-0E8D-496B-AE1F-7A90FF0A4B50}" type="parTrans" cxnId="{A849AC58-991B-4B61-BD8B-15521516AFBC}">
      <dgm:prSet/>
      <dgm:spPr/>
      <dgm:t>
        <a:bodyPr/>
        <a:lstStyle/>
        <a:p>
          <a:endParaRPr lang="es-CO" sz="1500"/>
        </a:p>
      </dgm:t>
    </dgm:pt>
    <dgm:pt modelId="{ABE5AD2A-ABAA-4403-8BA3-E1E6F1DD63D9}" type="sibTrans" cxnId="{A849AC58-991B-4B61-BD8B-15521516AFBC}">
      <dgm:prSet/>
      <dgm:spPr/>
      <dgm:t>
        <a:bodyPr/>
        <a:lstStyle/>
        <a:p>
          <a:endParaRPr lang="es-CO" sz="1500"/>
        </a:p>
      </dgm:t>
    </dgm:pt>
    <dgm:pt modelId="{B7551994-C034-4251-A495-6A984481FDD7}">
      <dgm:prSet phldrT="[Texto]" custT="1"/>
      <dgm:spPr/>
      <dgm:t>
        <a:bodyPr/>
        <a:lstStyle/>
        <a:p>
          <a:r>
            <a:rPr lang="es-CO" sz="1500" dirty="0"/>
            <a:t>Adoptar, difundir, implantar, ejecutar y evaluar la Política de Prestación de Servicios de Salud, formulada por la Nación.</a:t>
          </a:r>
        </a:p>
      </dgm:t>
    </dgm:pt>
    <dgm:pt modelId="{009DAAE2-5A5B-4767-851C-71FE43B370BC}" type="parTrans" cxnId="{6B75E7CC-6693-415E-B224-F90B2828C8B7}">
      <dgm:prSet/>
      <dgm:spPr/>
      <dgm:t>
        <a:bodyPr/>
        <a:lstStyle/>
        <a:p>
          <a:endParaRPr lang="es-CO" sz="1500"/>
        </a:p>
      </dgm:t>
    </dgm:pt>
    <dgm:pt modelId="{306248E6-FFB8-43E5-A054-4E514102396B}" type="sibTrans" cxnId="{6B75E7CC-6693-415E-B224-F90B2828C8B7}">
      <dgm:prSet/>
      <dgm:spPr/>
      <dgm:t>
        <a:bodyPr/>
        <a:lstStyle/>
        <a:p>
          <a:endParaRPr lang="es-CO" sz="1500"/>
        </a:p>
      </dgm:t>
    </dgm:pt>
    <dgm:pt modelId="{C752A703-1301-49CB-BAEE-43696160FDAD}">
      <dgm:prSet phldrT="[Texto]" custT="1"/>
      <dgm:spPr/>
      <dgm:t>
        <a:bodyPr/>
        <a:lstStyle/>
        <a:p>
          <a:r>
            <a:rPr lang="es-CO" sz="1500" dirty="0"/>
            <a:t>Organizar, dirigir, coordinar y administrar la red de Instituciones Prestadoras de Servicios de Salud públicas en el departamento.</a:t>
          </a:r>
        </a:p>
      </dgm:t>
    </dgm:pt>
    <dgm:pt modelId="{8F29972F-1890-42CC-9559-86B10DB71F14}" type="parTrans" cxnId="{E23DA74C-EC8A-48C7-AA64-5CAF2E15E84D}">
      <dgm:prSet/>
      <dgm:spPr/>
      <dgm:t>
        <a:bodyPr/>
        <a:lstStyle/>
        <a:p>
          <a:endParaRPr lang="es-CO" sz="1500"/>
        </a:p>
      </dgm:t>
    </dgm:pt>
    <dgm:pt modelId="{C9EC8325-6559-4A0F-9BAA-B9A5D46F8379}" type="sibTrans" cxnId="{E23DA74C-EC8A-48C7-AA64-5CAF2E15E84D}">
      <dgm:prSet/>
      <dgm:spPr/>
      <dgm:t>
        <a:bodyPr/>
        <a:lstStyle/>
        <a:p>
          <a:endParaRPr lang="es-CO" sz="1500"/>
        </a:p>
      </dgm:t>
    </dgm:pt>
    <dgm:pt modelId="{15787873-43E0-43D6-A01E-E3546C71D67B}">
      <dgm:prSet phldrT="[Texto]" custT="1"/>
      <dgm:spPr/>
      <dgm:t>
        <a:bodyPr/>
        <a:lstStyle/>
        <a:p>
          <a:r>
            <a:rPr lang="es-CO" sz="1500" dirty="0"/>
            <a:t> Efectuar en su jurisdicción el registro de los prestadores públicos y privados de servicios de salud</a:t>
          </a:r>
        </a:p>
      </dgm:t>
    </dgm:pt>
    <dgm:pt modelId="{6CAC7FBA-1105-44BE-B4AD-10029251B346}" type="parTrans" cxnId="{51248DFF-C477-4BBF-8A10-912B19CC3FEE}">
      <dgm:prSet/>
      <dgm:spPr/>
      <dgm:t>
        <a:bodyPr/>
        <a:lstStyle/>
        <a:p>
          <a:endParaRPr lang="es-CO" sz="1500"/>
        </a:p>
      </dgm:t>
    </dgm:pt>
    <dgm:pt modelId="{C62CC77F-C47F-4F35-A151-103C43C14F98}" type="sibTrans" cxnId="{51248DFF-C477-4BBF-8A10-912B19CC3FEE}">
      <dgm:prSet/>
      <dgm:spPr/>
      <dgm:t>
        <a:bodyPr/>
        <a:lstStyle/>
        <a:p>
          <a:endParaRPr lang="es-CO" sz="1500"/>
        </a:p>
      </dgm:t>
    </dgm:pt>
    <dgm:pt modelId="{2F3E6228-B5D0-4D93-A85A-C010043402BF}">
      <dgm:prSet phldrT="[Texto]" custT="1"/>
      <dgm:spPr/>
      <dgm:t>
        <a:bodyPr/>
        <a:lstStyle/>
        <a:p>
          <a:r>
            <a:rPr lang="es-CO" sz="1500" dirty="0"/>
            <a:t>Concurrir en la financiación de las inversiones necesarias para la organización funcional y administrativa de la red de instituciones prestadoras de servicios de salud a su cargo.</a:t>
          </a:r>
        </a:p>
      </dgm:t>
    </dgm:pt>
    <dgm:pt modelId="{CA82B69D-0FDA-4AC8-AC9E-2C0D11B0ABF6}" type="parTrans" cxnId="{67725E8A-5D91-4EE7-A505-9451F73F2574}">
      <dgm:prSet/>
      <dgm:spPr/>
      <dgm:t>
        <a:bodyPr/>
        <a:lstStyle/>
        <a:p>
          <a:endParaRPr lang="es-CO" sz="1500"/>
        </a:p>
      </dgm:t>
    </dgm:pt>
    <dgm:pt modelId="{3D32BAE5-5930-4785-A1F3-2623DBC46681}" type="sibTrans" cxnId="{67725E8A-5D91-4EE7-A505-9451F73F2574}">
      <dgm:prSet/>
      <dgm:spPr/>
      <dgm:t>
        <a:bodyPr/>
        <a:lstStyle/>
        <a:p>
          <a:endParaRPr lang="es-CO" sz="1500"/>
        </a:p>
      </dgm:t>
    </dgm:pt>
    <dgm:pt modelId="{6F2B2CFE-2C07-408B-B193-197CD3749EAA}">
      <dgm:prSet phldrT="[Texto]" custT="1"/>
      <dgm:spPr/>
      <dgm:t>
        <a:bodyPr/>
        <a:lstStyle/>
        <a:p>
          <a:r>
            <a:rPr lang="es-CO" sz="1500" dirty="0"/>
            <a:t>Preparar el plan bienal de inversiones públicas en salud, en el cual se incluirán las destinadas a infraestructura, dotación y equipos, de acuerdo con la Política de Prestación de Servicios de Salud.</a:t>
          </a:r>
        </a:p>
      </dgm:t>
    </dgm:pt>
    <dgm:pt modelId="{B3B32A40-765C-4FB0-8BC8-20F591E4ABA0}" type="parTrans" cxnId="{E51A2086-7435-497E-ADFF-012E570A6A0F}">
      <dgm:prSet/>
      <dgm:spPr/>
      <dgm:t>
        <a:bodyPr/>
        <a:lstStyle/>
        <a:p>
          <a:endParaRPr lang="es-CO" sz="1500"/>
        </a:p>
      </dgm:t>
    </dgm:pt>
    <dgm:pt modelId="{6DE5C65E-3665-463A-822B-D98689D8A898}" type="sibTrans" cxnId="{E51A2086-7435-497E-ADFF-012E570A6A0F}">
      <dgm:prSet/>
      <dgm:spPr/>
      <dgm:t>
        <a:bodyPr/>
        <a:lstStyle/>
        <a:p>
          <a:endParaRPr lang="es-CO" sz="1500"/>
        </a:p>
      </dgm:t>
    </dgm:pt>
    <dgm:pt modelId="{A1FE01C2-CB95-4DA3-9240-3D909C011625}" type="pres">
      <dgm:prSet presAssocID="{6C3764DD-C7D4-48C2-9FD9-170FC4A5C43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74FCC563-1685-4813-9AD9-DB947BAA4B17}" type="pres">
      <dgm:prSet presAssocID="{34CF08B8-9812-4835-9BE8-F1AED2E07EB1}" presName="root" presStyleCnt="0">
        <dgm:presLayoutVars>
          <dgm:chMax/>
          <dgm:chPref val="4"/>
        </dgm:presLayoutVars>
      </dgm:prSet>
      <dgm:spPr/>
    </dgm:pt>
    <dgm:pt modelId="{BF965E2E-7DDB-4DFA-AFAA-2D6836B77574}" type="pres">
      <dgm:prSet presAssocID="{34CF08B8-9812-4835-9BE8-F1AED2E07EB1}" presName="rootComposite" presStyleCnt="0">
        <dgm:presLayoutVars/>
      </dgm:prSet>
      <dgm:spPr/>
    </dgm:pt>
    <dgm:pt modelId="{D1A94E76-E55D-43FE-B1DA-89361E97095B}" type="pres">
      <dgm:prSet presAssocID="{34CF08B8-9812-4835-9BE8-F1AED2E07EB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CO"/>
        </a:p>
      </dgm:t>
    </dgm:pt>
    <dgm:pt modelId="{28AA9A31-D0DD-4C9C-AA5B-6331FCD01A1E}" type="pres">
      <dgm:prSet presAssocID="{34CF08B8-9812-4835-9BE8-F1AED2E07EB1}" presName="childShape" presStyleCnt="0">
        <dgm:presLayoutVars>
          <dgm:chMax val="0"/>
          <dgm:chPref val="0"/>
        </dgm:presLayoutVars>
      </dgm:prSet>
      <dgm:spPr/>
    </dgm:pt>
    <dgm:pt modelId="{58A08F25-8C18-4885-A5F3-C6780B53B1E3}" type="pres">
      <dgm:prSet presAssocID="{6AA00D33-74A2-456B-BD65-42993E6CE181}" presName="childComposite" presStyleCnt="0">
        <dgm:presLayoutVars>
          <dgm:chMax val="0"/>
          <dgm:chPref val="0"/>
        </dgm:presLayoutVars>
      </dgm:prSet>
      <dgm:spPr/>
    </dgm:pt>
    <dgm:pt modelId="{F3AE0D55-FDB4-4FA3-8B99-5EAFEA35CF42}" type="pres">
      <dgm:prSet presAssocID="{6AA00D33-74A2-456B-BD65-42993E6CE181}" presName="Image" presStyleLbl="nod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7423CFFF-ED9C-4BD0-8A66-F5DB93F9410C}" type="pres">
      <dgm:prSet presAssocID="{6AA00D33-74A2-456B-BD65-42993E6CE181}" presName="childText" presStyleLbl="l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EAC06DF-6E1F-4D9E-80C7-4356D6C3BB73}" type="pres">
      <dgm:prSet presAssocID="{AB5C01EF-EE71-4B5F-BC83-2E2E2C053EB6}" presName="childComposite" presStyleCnt="0">
        <dgm:presLayoutVars>
          <dgm:chMax val="0"/>
          <dgm:chPref val="0"/>
        </dgm:presLayoutVars>
      </dgm:prSet>
      <dgm:spPr/>
    </dgm:pt>
    <dgm:pt modelId="{321B02F5-6EDB-484F-AD7D-B62F89555F64}" type="pres">
      <dgm:prSet presAssocID="{AB5C01EF-EE71-4B5F-BC83-2E2E2C053EB6}" presName="Image" presStyleLbl="node1" presStyleIdx="1" presStyleCnt="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Base de datos"/>
        </a:ext>
      </dgm:extLst>
    </dgm:pt>
    <dgm:pt modelId="{66C49397-1814-44E8-9DA2-08D422E78450}" type="pres">
      <dgm:prSet presAssocID="{AB5C01EF-EE71-4B5F-BC83-2E2E2C053EB6}" presName="childText" presStyleLbl="lnNode1" presStyleIdx="1" presStyleCnt="7" custScaleY="1514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B68017E-8994-4ED8-A892-A60B1F2E5596}" type="pres">
      <dgm:prSet presAssocID="{B7551994-C034-4251-A495-6A984481FDD7}" presName="childComposite" presStyleCnt="0">
        <dgm:presLayoutVars>
          <dgm:chMax val="0"/>
          <dgm:chPref val="0"/>
        </dgm:presLayoutVars>
      </dgm:prSet>
      <dgm:spPr/>
    </dgm:pt>
    <dgm:pt modelId="{874F957D-E23E-40E5-BFA8-203BB3B26C02}" type="pres">
      <dgm:prSet presAssocID="{B7551994-C034-4251-A495-6A984481FDD7}" presName="Image" presStyleLbl="node1" presStyleIdx="2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Maestro"/>
        </a:ext>
      </dgm:extLst>
    </dgm:pt>
    <dgm:pt modelId="{EBDA21CB-CB8F-422C-BF73-3D372CC26398}" type="pres">
      <dgm:prSet presAssocID="{B7551994-C034-4251-A495-6A984481FDD7}" presName="childText" presStyleLbl="l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C9EC24E-B85B-41D7-923F-98F34E9E9640}" type="pres">
      <dgm:prSet presAssocID="{C752A703-1301-49CB-BAEE-43696160FDAD}" presName="childComposite" presStyleCnt="0">
        <dgm:presLayoutVars>
          <dgm:chMax val="0"/>
          <dgm:chPref val="0"/>
        </dgm:presLayoutVars>
      </dgm:prSet>
      <dgm:spPr/>
    </dgm:pt>
    <dgm:pt modelId="{802E30DB-3A22-43FB-A740-0BBEFD518943}" type="pres">
      <dgm:prSet presAssocID="{C752A703-1301-49CB-BAEE-43696160FDAD}" presName="Image" presStyleLbl="node1" presStyleIdx="3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Engranajes"/>
        </a:ext>
      </dgm:extLst>
    </dgm:pt>
    <dgm:pt modelId="{A2139D30-4BCC-4E81-87AD-A6BDE0607146}" type="pres">
      <dgm:prSet presAssocID="{C752A703-1301-49CB-BAEE-43696160FDAD}" presName="childText" presStyleLbl="l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41ED566-E486-44DF-BB3A-CCBA1AE92B17}" type="pres">
      <dgm:prSet presAssocID="{15787873-43E0-43D6-A01E-E3546C71D67B}" presName="childComposite" presStyleCnt="0">
        <dgm:presLayoutVars>
          <dgm:chMax val="0"/>
          <dgm:chPref val="0"/>
        </dgm:presLayoutVars>
      </dgm:prSet>
      <dgm:spPr/>
    </dgm:pt>
    <dgm:pt modelId="{BAD6B4C5-34CB-4627-9083-207DF3B621B7}" type="pres">
      <dgm:prSet presAssocID="{15787873-43E0-43D6-A01E-E3546C71D67B}" presName="Image" presStyleLbl="node1" presStyleIdx="4" presStyleCnt="7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Lista de comprobación"/>
        </a:ext>
      </dgm:extLst>
    </dgm:pt>
    <dgm:pt modelId="{22403C2C-A692-45AE-B05F-8E9FADED981D}" type="pres">
      <dgm:prSet presAssocID="{15787873-43E0-43D6-A01E-E3546C71D67B}" presName="childText" presStyleLbl="l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7F4F5C5-8FF1-491E-BFF6-2CD0A4ED0292}" type="pres">
      <dgm:prSet presAssocID="{2F3E6228-B5D0-4D93-A85A-C010043402BF}" presName="childComposite" presStyleCnt="0">
        <dgm:presLayoutVars>
          <dgm:chMax val="0"/>
          <dgm:chPref val="0"/>
        </dgm:presLayoutVars>
      </dgm:prSet>
      <dgm:spPr/>
    </dgm:pt>
    <dgm:pt modelId="{15CEDCD4-906A-4A85-9752-C53F1E9014F5}" type="pres">
      <dgm:prSet presAssocID="{2F3E6228-B5D0-4D93-A85A-C010043402BF}" presName="Image" presStyleLbl="node1" presStyleIdx="5" presStyleCnt="7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Dinero"/>
        </a:ext>
      </dgm:extLst>
    </dgm:pt>
    <dgm:pt modelId="{84F5096C-6D09-43BC-A757-5732BA6359D9}" type="pres">
      <dgm:prSet presAssocID="{2F3E6228-B5D0-4D93-A85A-C010043402BF}" presName="childText" presStyleLbl="l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5D911DF-B11D-4B76-82BA-CC48155276D0}" type="pres">
      <dgm:prSet presAssocID="{6F2B2CFE-2C07-408B-B193-197CD3749EAA}" presName="childComposite" presStyleCnt="0">
        <dgm:presLayoutVars>
          <dgm:chMax val="0"/>
          <dgm:chPref val="0"/>
        </dgm:presLayoutVars>
      </dgm:prSet>
      <dgm:spPr/>
    </dgm:pt>
    <dgm:pt modelId="{8DFBCA41-C49B-4891-8B5D-ECFCB005F4E4}" type="pres">
      <dgm:prSet presAssocID="{6F2B2CFE-2C07-408B-B193-197CD3749EAA}" presName="Image" presStyleLbl="node1" presStyleIdx="6" presStyleCnt="7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  <dgm:extLst>
        <a:ext uri="{E40237B7-FDA0-4F09-8148-C483321AD2D9}">
          <dgm14:cNvPr xmlns:dgm14="http://schemas.microsoft.com/office/drawing/2010/diagram" id="0" name="" descr="Calculadora"/>
        </a:ext>
      </dgm:extLst>
    </dgm:pt>
    <dgm:pt modelId="{2FFEC9A3-1870-4E13-95D7-0F8F4D9C0D8A}" type="pres">
      <dgm:prSet presAssocID="{6F2B2CFE-2C07-408B-B193-197CD3749EAA}" presName="childText" presStyleLbl="l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4C0B3D4-43CB-437D-87AD-47B6CB31E88E}" type="presOf" srcId="{6C3764DD-C7D4-48C2-9FD9-170FC4A5C43C}" destId="{A1FE01C2-CB95-4DA3-9240-3D909C011625}" srcOrd="0" destOrd="0" presId="urn:microsoft.com/office/officeart/2008/layout/PictureAccentList"/>
    <dgm:cxn modelId="{15E04206-F308-4F56-AF30-A6663E2E0358}" type="presOf" srcId="{15787873-43E0-43D6-A01E-E3546C71D67B}" destId="{22403C2C-A692-45AE-B05F-8E9FADED981D}" srcOrd="0" destOrd="0" presId="urn:microsoft.com/office/officeart/2008/layout/PictureAccentList"/>
    <dgm:cxn modelId="{6FC95784-DD7E-4483-9349-37DDF62E5EB0}" srcId="{34CF08B8-9812-4835-9BE8-F1AED2E07EB1}" destId="{6AA00D33-74A2-456B-BD65-42993E6CE181}" srcOrd="0" destOrd="0" parTransId="{E1BE35E2-A6FC-4172-AB9E-C09DA14086A3}" sibTransId="{F1FE67BB-7298-45A4-B7AA-405B5C30919F}"/>
    <dgm:cxn modelId="{448808EF-BAD7-4A8C-A290-DB215CB51290}" type="presOf" srcId="{34CF08B8-9812-4835-9BE8-F1AED2E07EB1}" destId="{D1A94E76-E55D-43FE-B1DA-89361E97095B}" srcOrd="0" destOrd="0" presId="urn:microsoft.com/office/officeart/2008/layout/PictureAccentList"/>
    <dgm:cxn modelId="{59222B1D-9AA9-4460-B969-8EB818348922}" type="presOf" srcId="{2F3E6228-B5D0-4D93-A85A-C010043402BF}" destId="{84F5096C-6D09-43BC-A757-5732BA6359D9}" srcOrd="0" destOrd="0" presId="urn:microsoft.com/office/officeart/2008/layout/PictureAccentList"/>
    <dgm:cxn modelId="{67725E8A-5D91-4EE7-A505-9451F73F2574}" srcId="{34CF08B8-9812-4835-9BE8-F1AED2E07EB1}" destId="{2F3E6228-B5D0-4D93-A85A-C010043402BF}" srcOrd="5" destOrd="0" parTransId="{CA82B69D-0FDA-4AC8-AC9E-2C0D11B0ABF6}" sibTransId="{3D32BAE5-5930-4785-A1F3-2623DBC46681}"/>
    <dgm:cxn modelId="{864F6192-5557-4FDD-A9B9-207E959AA686}" type="presOf" srcId="{6AA00D33-74A2-456B-BD65-42993E6CE181}" destId="{7423CFFF-ED9C-4BD0-8A66-F5DB93F9410C}" srcOrd="0" destOrd="0" presId="urn:microsoft.com/office/officeart/2008/layout/PictureAccentList"/>
    <dgm:cxn modelId="{E51A2086-7435-497E-ADFF-012E570A6A0F}" srcId="{34CF08B8-9812-4835-9BE8-F1AED2E07EB1}" destId="{6F2B2CFE-2C07-408B-B193-197CD3749EAA}" srcOrd="6" destOrd="0" parTransId="{B3B32A40-765C-4FB0-8BC8-20F591E4ABA0}" sibTransId="{6DE5C65E-3665-463A-822B-D98689D8A898}"/>
    <dgm:cxn modelId="{9E0EFDB9-36CD-467E-9F0C-FDA555F93C93}" type="presOf" srcId="{C752A703-1301-49CB-BAEE-43696160FDAD}" destId="{A2139D30-4BCC-4E81-87AD-A6BDE0607146}" srcOrd="0" destOrd="0" presId="urn:microsoft.com/office/officeart/2008/layout/PictureAccentList"/>
    <dgm:cxn modelId="{A849AC58-991B-4B61-BD8B-15521516AFBC}" srcId="{34CF08B8-9812-4835-9BE8-F1AED2E07EB1}" destId="{AB5C01EF-EE71-4B5F-BC83-2E2E2C053EB6}" srcOrd="1" destOrd="0" parTransId="{5FB5E612-0E8D-496B-AE1F-7A90FF0A4B50}" sibTransId="{ABE5AD2A-ABAA-4403-8BA3-E1E6F1DD63D9}"/>
    <dgm:cxn modelId="{D10D10D8-4CE6-4C05-B412-5F07DC910400}" type="presOf" srcId="{B7551994-C034-4251-A495-6A984481FDD7}" destId="{EBDA21CB-CB8F-422C-BF73-3D372CC26398}" srcOrd="0" destOrd="0" presId="urn:microsoft.com/office/officeart/2008/layout/PictureAccentList"/>
    <dgm:cxn modelId="{E23DA74C-EC8A-48C7-AA64-5CAF2E15E84D}" srcId="{34CF08B8-9812-4835-9BE8-F1AED2E07EB1}" destId="{C752A703-1301-49CB-BAEE-43696160FDAD}" srcOrd="3" destOrd="0" parTransId="{8F29972F-1890-42CC-9559-86B10DB71F14}" sibTransId="{C9EC8325-6559-4A0F-9BAA-B9A5D46F8379}"/>
    <dgm:cxn modelId="{51248DFF-C477-4BBF-8A10-912B19CC3FEE}" srcId="{34CF08B8-9812-4835-9BE8-F1AED2E07EB1}" destId="{15787873-43E0-43D6-A01E-E3546C71D67B}" srcOrd="4" destOrd="0" parTransId="{6CAC7FBA-1105-44BE-B4AD-10029251B346}" sibTransId="{C62CC77F-C47F-4F35-A151-103C43C14F98}"/>
    <dgm:cxn modelId="{1F75194D-9FDD-4699-A709-5E252EEDB74E}" type="presOf" srcId="{6F2B2CFE-2C07-408B-B193-197CD3749EAA}" destId="{2FFEC9A3-1870-4E13-95D7-0F8F4D9C0D8A}" srcOrd="0" destOrd="0" presId="urn:microsoft.com/office/officeart/2008/layout/PictureAccentList"/>
    <dgm:cxn modelId="{E29B9669-16AF-4E69-9305-6177A9F06F9C}" srcId="{6C3764DD-C7D4-48C2-9FD9-170FC4A5C43C}" destId="{34CF08B8-9812-4835-9BE8-F1AED2E07EB1}" srcOrd="0" destOrd="0" parTransId="{B9764F7B-ACCC-4D3A-B4B1-6E83BD79BE0C}" sibTransId="{B6A606CB-709A-4B65-98F5-A21FF2DAF167}"/>
    <dgm:cxn modelId="{C7FD049B-01B3-4E6B-9D42-E34D4648F5DA}" type="presOf" srcId="{AB5C01EF-EE71-4B5F-BC83-2E2E2C053EB6}" destId="{66C49397-1814-44E8-9DA2-08D422E78450}" srcOrd="0" destOrd="0" presId="urn:microsoft.com/office/officeart/2008/layout/PictureAccentList"/>
    <dgm:cxn modelId="{6B75E7CC-6693-415E-B224-F90B2828C8B7}" srcId="{34CF08B8-9812-4835-9BE8-F1AED2E07EB1}" destId="{B7551994-C034-4251-A495-6A984481FDD7}" srcOrd="2" destOrd="0" parTransId="{009DAAE2-5A5B-4767-851C-71FE43B370BC}" sibTransId="{306248E6-FFB8-43E5-A054-4E514102396B}"/>
    <dgm:cxn modelId="{B04DA757-089B-4475-A8DC-A3AD7F19F6FA}" type="presParOf" srcId="{A1FE01C2-CB95-4DA3-9240-3D909C011625}" destId="{74FCC563-1685-4813-9AD9-DB947BAA4B17}" srcOrd="0" destOrd="0" presId="urn:microsoft.com/office/officeart/2008/layout/PictureAccentList"/>
    <dgm:cxn modelId="{D540AC34-7EA5-4A29-856C-659AC859D60B}" type="presParOf" srcId="{74FCC563-1685-4813-9AD9-DB947BAA4B17}" destId="{BF965E2E-7DDB-4DFA-AFAA-2D6836B77574}" srcOrd="0" destOrd="0" presId="urn:microsoft.com/office/officeart/2008/layout/PictureAccentList"/>
    <dgm:cxn modelId="{04A5A864-D712-4070-8C20-D65392AFBF8D}" type="presParOf" srcId="{BF965E2E-7DDB-4DFA-AFAA-2D6836B77574}" destId="{D1A94E76-E55D-43FE-B1DA-89361E97095B}" srcOrd="0" destOrd="0" presId="urn:microsoft.com/office/officeart/2008/layout/PictureAccentList"/>
    <dgm:cxn modelId="{795757F7-7900-40AB-81A8-34D4F926D51D}" type="presParOf" srcId="{74FCC563-1685-4813-9AD9-DB947BAA4B17}" destId="{28AA9A31-D0DD-4C9C-AA5B-6331FCD01A1E}" srcOrd="1" destOrd="0" presId="urn:microsoft.com/office/officeart/2008/layout/PictureAccentList"/>
    <dgm:cxn modelId="{68410C01-40DA-4188-B009-243A666CC8C0}" type="presParOf" srcId="{28AA9A31-D0DD-4C9C-AA5B-6331FCD01A1E}" destId="{58A08F25-8C18-4885-A5F3-C6780B53B1E3}" srcOrd="0" destOrd="0" presId="urn:microsoft.com/office/officeart/2008/layout/PictureAccentList"/>
    <dgm:cxn modelId="{80A063F2-7836-4799-8059-5436C9D1FA01}" type="presParOf" srcId="{58A08F25-8C18-4885-A5F3-C6780B53B1E3}" destId="{F3AE0D55-FDB4-4FA3-8B99-5EAFEA35CF42}" srcOrd="0" destOrd="0" presId="urn:microsoft.com/office/officeart/2008/layout/PictureAccentList"/>
    <dgm:cxn modelId="{4D9AA0F3-2333-42BA-9DB8-CEDC1A1923E8}" type="presParOf" srcId="{58A08F25-8C18-4885-A5F3-C6780B53B1E3}" destId="{7423CFFF-ED9C-4BD0-8A66-F5DB93F9410C}" srcOrd="1" destOrd="0" presId="urn:microsoft.com/office/officeart/2008/layout/PictureAccentList"/>
    <dgm:cxn modelId="{232CE9C8-F74F-41E3-9D2F-0BC029315BF9}" type="presParOf" srcId="{28AA9A31-D0DD-4C9C-AA5B-6331FCD01A1E}" destId="{BEAC06DF-6E1F-4D9E-80C7-4356D6C3BB73}" srcOrd="1" destOrd="0" presId="urn:microsoft.com/office/officeart/2008/layout/PictureAccentList"/>
    <dgm:cxn modelId="{1AA4FD3C-762E-4C5A-844B-6E64A07EBBEB}" type="presParOf" srcId="{BEAC06DF-6E1F-4D9E-80C7-4356D6C3BB73}" destId="{321B02F5-6EDB-484F-AD7D-B62F89555F64}" srcOrd="0" destOrd="0" presId="urn:microsoft.com/office/officeart/2008/layout/PictureAccentList"/>
    <dgm:cxn modelId="{6044093C-C6C9-4C85-88D5-BA6C212A2DAD}" type="presParOf" srcId="{BEAC06DF-6E1F-4D9E-80C7-4356D6C3BB73}" destId="{66C49397-1814-44E8-9DA2-08D422E78450}" srcOrd="1" destOrd="0" presId="urn:microsoft.com/office/officeart/2008/layout/PictureAccentList"/>
    <dgm:cxn modelId="{B99B4D3A-73E6-472F-A8CE-7B6DFC634AC8}" type="presParOf" srcId="{28AA9A31-D0DD-4C9C-AA5B-6331FCD01A1E}" destId="{7B68017E-8994-4ED8-A892-A60B1F2E5596}" srcOrd="2" destOrd="0" presId="urn:microsoft.com/office/officeart/2008/layout/PictureAccentList"/>
    <dgm:cxn modelId="{8FC4240C-83B6-4009-BC1A-3A659E3CB0B3}" type="presParOf" srcId="{7B68017E-8994-4ED8-A892-A60B1F2E5596}" destId="{874F957D-E23E-40E5-BFA8-203BB3B26C02}" srcOrd="0" destOrd="0" presId="urn:microsoft.com/office/officeart/2008/layout/PictureAccentList"/>
    <dgm:cxn modelId="{CD7E2D9E-A67F-4B53-8742-0EF14BC17B17}" type="presParOf" srcId="{7B68017E-8994-4ED8-A892-A60B1F2E5596}" destId="{EBDA21CB-CB8F-422C-BF73-3D372CC26398}" srcOrd="1" destOrd="0" presId="urn:microsoft.com/office/officeart/2008/layout/PictureAccentList"/>
    <dgm:cxn modelId="{096722A7-C9D7-4E0B-867B-C7528B3B4FD7}" type="presParOf" srcId="{28AA9A31-D0DD-4C9C-AA5B-6331FCD01A1E}" destId="{2C9EC24E-B85B-41D7-923F-98F34E9E9640}" srcOrd="3" destOrd="0" presId="urn:microsoft.com/office/officeart/2008/layout/PictureAccentList"/>
    <dgm:cxn modelId="{8CF43981-D202-423F-BEA4-4F255D82A2BE}" type="presParOf" srcId="{2C9EC24E-B85B-41D7-923F-98F34E9E9640}" destId="{802E30DB-3A22-43FB-A740-0BBEFD518943}" srcOrd="0" destOrd="0" presId="urn:microsoft.com/office/officeart/2008/layout/PictureAccentList"/>
    <dgm:cxn modelId="{02EE7902-B2AD-4B96-A685-9C7184B6E88F}" type="presParOf" srcId="{2C9EC24E-B85B-41D7-923F-98F34E9E9640}" destId="{A2139D30-4BCC-4E81-87AD-A6BDE0607146}" srcOrd="1" destOrd="0" presId="urn:microsoft.com/office/officeart/2008/layout/PictureAccentList"/>
    <dgm:cxn modelId="{A38802AF-4D4A-4605-B89D-E168BBCCA8A1}" type="presParOf" srcId="{28AA9A31-D0DD-4C9C-AA5B-6331FCD01A1E}" destId="{241ED566-E486-44DF-BB3A-CCBA1AE92B17}" srcOrd="4" destOrd="0" presId="urn:microsoft.com/office/officeart/2008/layout/PictureAccentList"/>
    <dgm:cxn modelId="{EF668F90-540A-4394-9E9A-5D5F3CA71873}" type="presParOf" srcId="{241ED566-E486-44DF-BB3A-CCBA1AE92B17}" destId="{BAD6B4C5-34CB-4627-9083-207DF3B621B7}" srcOrd="0" destOrd="0" presId="urn:microsoft.com/office/officeart/2008/layout/PictureAccentList"/>
    <dgm:cxn modelId="{DE852859-0B49-469C-9B8A-8F2554D7343A}" type="presParOf" srcId="{241ED566-E486-44DF-BB3A-CCBA1AE92B17}" destId="{22403C2C-A692-45AE-B05F-8E9FADED981D}" srcOrd="1" destOrd="0" presId="urn:microsoft.com/office/officeart/2008/layout/PictureAccentList"/>
    <dgm:cxn modelId="{5009911B-B30B-4084-A56A-482C5F480EBC}" type="presParOf" srcId="{28AA9A31-D0DD-4C9C-AA5B-6331FCD01A1E}" destId="{A7F4F5C5-8FF1-491E-BFF6-2CD0A4ED0292}" srcOrd="5" destOrd="0" presId="urn:microsoft.com/office/officeart/2008/layout/PictureAccentList"/>
    <dgm:cxn modelId="{5F9B9AFB-1571-4CCC-BA66-ED73C42799AF}" type="presParOf" srcId="{A7F4F5C5-8FF1-491E-BFF6-2CD0A4ED0292}" destId="{15CEDCD4-906A-4A85-9752-C53F1E9014F5}" srcOrd="0" destOrd="0" presId="urn:microsoft.com/office/officeart/2008/layout/PictureAccentList"/>
    <dgm:cxn modelId="{DA496FC8-667E-410A-BFE7-D0A86F9797EB}" type="presParOf" srcId="{A7F4F5C5-8FF1-491E-BFF6-2CD0A4ED0292}" destId="{84F5096C-6D09-43BC-A757-5732BA6359D9}" srcOrd="1" destOrd="0" presId="urn:microsoft.com/office/officeart/2008/layout/PictureAccentList"/>
    <dgm:cxn modelId="{D27EF484-8BFB-4AC7-9610-D97A3E140783}" type="presParOf" srcId="{28AA9A31-D0DD-4C9C-AA5B-6331FCD01A1E}" destId="{A5D911DF-B11D-4B76-82BA-CC48155276D0}" srcOrd="6" destOrd="0" presId="urn:microsoft.com/office/officeart/2008/layout/PictureAccentList"/>
    <dgm:cxn modelId="{B875E934-699B-40D5-B2E4-0AC8D3B2B517}" type="presParOf" srcId="{A5D911DF-B11D-4B76-82BA-CC48155276D0}" destId="{8DFBCA41-C49B-4891-8B5D-ECFCB005F4E4}" srcOrd="0" destOrd="0" presId="urn:microsoft.com/office/officeart/2008/layout/PictureAccentList"/>
    <dgm:cxn modelId="{B0ECA271-10BF-4559-9A0E-D5747A744E9A}" type="presParOf" srcId="{A5D911DF-B11D-4B76-82BA-CC48155276D0}" destId="{2FFEC9A3-1870-4E13-95D7-0F8F4D9C0D8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44911-8EFD-489E-96EB-C4D276C979E7}">
      <dsp:nvSpPr>
        <dsp:cNvPr id="0" name=""/>
        <dsp:cNvSpPr/>
      </dsp:nvSpPr>
      <dsp:spPr>
        <a:xfrm>
          <a:off x="1293209" y="850076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1418472" y="894315"/>
        <a:ext cx="14796" cy="2962"/>
      </dsp:txXfrm>
    </dsp:sp>
    <dsp:sp modelId="{C7ACE090-2420-4573-9268-3170AF72EBB9}">
      <dsp:nvSpPr>
        <dsp:cNvPr id="0" name=""/>
        <dsp:cNvSpPr/>
      </dsp:nvSpPr>
      <dsp:spPr>
        <a:xfrm>
          <a:off x="8393" y="509811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Ley 9 de 1979</a:t>
          </a:r>
        </a:p>
      </dsp:txBody>
      <dsp:txXfrm>
        <a:off x="8393" y="509811"/>
        <a:ext cx="1286615" cy="771969"/>
      </dsp:txXfrm>
    </dsp:sp>
    <dsp:sp modelId="{AC1983C2-391E-4BD3-A5C0-EF6C70D23BA5}">
      <dsp:nvSpPr>
        <dsp:cNvPr id="0" name=""/>
        <dsp:cNvSpPr/>
      </dsp:nvSpPr>
      <dsp:spPr>
        <a:xfrm>
          <a:off x="2875747" y="850076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293850"/>
              <a:satOff val="-757"/>
              <a:lumOff val="-512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 dirty="0">
            <a:latin typeface="+mj-lt"/>
          </a:endParaRPr>
        </a:p>
      </dsp:txBody>
      <dsp:txXfrm>
        <a:off x="3001010" y="894315"/>
        <a:ext cx="14796" cy="2962"/>
      </dsp:txXfrm>
    </dsp:sp>
    <dsp:sp modelId="{BCEE72B1-AA16-48AE-AA82-6EEC611E74A3}">
      <dsp:nvSpPr>
        <dsp:cNvPr id="0" name=""/>
        <dsp:cNvSpPr/>
      </dsp:nvSpPr>
      <dsp:spPr>
        <a:xfrm>
          <a:off x="1590931" y="509811"/>
          <a:ext cx="1286615" cy="771969"/>
        </a:xfrm>
        <a:prstGeom prst="rect">
          <a:avLst/>
        </a:prstGeom>
        <a:solidFill>
          <a:schemeClr val="accent1">
            <a:lumMod val="75000"/>
          </a:schemeClr>
        </a:solidFill>
        <a:ln w="76200"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>
              <a:latin typeface="+mj-lt"/>
            </a:rPr>
            <a:t>Constitución Política de Colombia de 1991 (Artículo 298)</a:t>
          </a:r>
        </a:p>
      </dsp:txBody>
      <dsp:txXfrm>
        <a:off x="1590931" y="509811"/>
        <a:ext cx="1286615" cy="771969"/>
      </dsp:txXfrm>
    </dsp:sp>
    <dsp:sp modelId="{F6411204-DDCC-427D-8B0D-8A6B662163D4}">
      <dsp:nvSpPr>
        <dsp:cNvPr id="0" name=""/>
        <dsp:cNvSpPr/>
      </dsp:nvSpPr>
      <dsp:spPr>
        <a:xfrm>
          <a:off x="4458284" y="850076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587699"/>
              <a:satOff val="-1515"/>
              <a:lumOff val="-1023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4583547" y="894315"/>
        <a:ext cx="14796" cy="2962"/>
      </dsp:txXfrm>
    </dsp:sp>
    <dsp:sp modelId="{3B6941E0-D2E2-4B9A-8446-42235FD4920B}">
      <dsp:nvSpPr>
        <dsp:cNvPr id="0" name=""/>
        <dsp:cNvSpPr/>
      </dsp:nvSpPr>
      <dsp:spPr>
        <a:xfrm>
          <a:off x="3173468" y="509811"/>
          <a:ext cx="1286615" cy="771969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Ley 100 de 1993</a:t>
          </a:r>
        </a:p>
      </dsp:txBody>
      <dsp:txXfrm>
        <a:off x="3173468" y="509811"/>
        <a:ext cx="1286615" cy="771969"/>
      </dsp:txXfrm>
    </dsp:sp>
    <dsp:sp modelId="{C7C3785D-D47C-4398-AA04-A5EFC80FFC6D}">
      <dsp:nvSpPr>
        <dsp:cNvPr id="0" name=""/>
        <dsp:cNvSpPr/>
      </dsp:nvSpPr>
      <dsp:spPr>
        <a:xfrm>
          <a:off x="6040822" y="850076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881549"/>
              <a:satOff val="-2272"/>
              <a:lumOff val="-153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6166085" y="894315"/>
        <a:ext cx="14796" cy="2962"/>
      </dsp:txXfrm>
    </dsp:sp>
    <dsp:sp modelId="{39AF9670-FF0D-4C5F-A421-AA7B8CAB39F4}">
      <dsp:nvSpPr>
        <dsp:cNvPr id="0" name=""/>
        <dsp:cNvSpPr/>
      </dsp:nvSpPr>
      <dsp:spPr>
        <a:xfrm>
          <a:off x="4756006" y="509811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844818"/>
                <a:satOff val="-2177"/>
                <a:lumOff val="-1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44818"/>
                <a:satOff val="-2177"/>
                <a:lumOff val="-1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44818"/>
                <a:satOff val="-2177"/>
                <a:lumOff val="-1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Decreto 1769 de 1994</a:t>
          </a:r>
        </a:p>
      </dsp:txBody>
      <dsp:txXfrm>
        <a:off x="4756006" y="509811"/>
        <a:ext cx="1286615" cy="771969"/>
      </dsp:txXfrm>
    </dsp:sp>
    <dsp:sp modelId="{24CBFA7A-08C1-41CA-91AE-A59B4CAA1A30}">
      <dsp:nvSpPr>
        <dsp:cNvPr id="0" name=""/>
        <dsp:cNvSpPr/>
      </dsp:nvSpPr>
      <dsp:spPr>
        <a:xfrm>
          <a:off x="7623360" y="850076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1175399"/>
              <a:satOff val="-3029"/>
              <a:lumOff val="-2046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7748622" y="894315"/>
        <a:ext cx="14796" cy="2962"/>
      </dsp:txXfrm>
    </dsp:sp>
    <dsp:sp modelId="{1F16D027-C00A-4BC4-8F01-BBBE9D9A8FAB}">
      <dsp:nvSpPr>
        <dsp:cNvPr id="0" name=""/>
        <dsp:cNvSpPr/>
      </dsp:nvSpPr>
      <dsp:spPr>
        <a:xfrm>
          <a:off x="6338544" y="509811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Ley 152 de 1994</a:t>
          </a:r>
        </a:p>
      </dsp:txBody>
      <dsp:txXfrm>
        <a:off x="6338544" y="509811"/>
        <a:ext cx="1286615" cy="771969"/>
      </dsp:txXfrm>
    </dsp:sp>
    <dsp:sp modelId="{6BA6CC7F-5EFD-47F0-A92A-0C35BB99E595}">
      <dsp:nvSpPr>
        <dsp:cNvPr id="0" name=""/>
        <dsp:cNvSpPr/>
      </dsp:nvSpPr>
      <dsp:spPr>
        <a:xfrm>
          <a:off x="9205897" y="850076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1469248"/>
              <a:satOff val="-3787"/>
              <a:lumOff val="-2558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 dirty="0">
            <a:latin typeface="+mj-lt"/>
          </a:endParaRPr>
        </a:p>
      </dsp:txBody>
      <dsp:txXfrm>
        <a:off x="9331160" y="894315"/>
        <a:ext cx="14796" cy="2962"/>
      </dsp:txXfrm>
    </dsp:sp>
    <dsp:sp modelId="{28B2BF18-ABC0-4E62-BB94-4C01BC1BBF22}">
      <dsp:nvSpPr>
        <dsp:cNvPr id="0" name=""/>
        <dsp:cNvSpPr/>
      </dsp:nvSpPr>
      <dsp:spPr>
        <a:xfrm>
          <a:off x="7921081" y="509811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1408030"/>
                <a:satOff val="-3629"/>
                <a:lumOff val="-2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08030"/>
                <a:satOff val="-3629"/>
                <a:lumOff val="-2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08030"/>
                <a:satOff val="-3629"/>
                <a:lumOff val="-2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Ley 715 de 2001</a:t>
          </a:r>
        </a:p>
      </dsp:txBody>
      <dsp:txXfrm>
        <a:off x="7921081" y="509811"/>
        <a:ext cx="1286615" cy="771969"/>
      </dsp:txXfrm>
    </dsp:sp>
    <dsp:sp modelId="{75BDF3CB-6257-4D35-8C43-482FC4AB8DFA}">
      <dsp:nvSpPr>
        <dsp:cNvPr id="0" name=""/>
        <dsp:cNvSpPr/>
      </dsp:nvSpPr>
      <dsp:spPr>
        <a:xfrm>
          <a:off x="651701" y="1279981"/>
          <a:ext cx="9495225" cy="265321"/>
        </a:xfrm>
        <a:custGeom>
          <a:avLst/>
          <a:gdLst/>
          <a:ahLst/>
          <a:cxnLst/>
          <a:rect l="0" t="0" r="0" b="0"/>
          <a:pathLst>
            <a:path>
              <a:moveTo>
                <a:pt x="9495225" y="0"/>
              </a:moveTo>
              <a:lnTo>
                <a:pt x="9495225" y="149760"/>
              </a:lnTo>
              <a:lnTo>
                <a:pt x="0" y="149760"/>
              </a:lnTo>
              <a:lnTo>
                <a:pt x="0" y="265321"/>
              </a:lnTo>
            </a:path>
          </a:pathLst>
        </a:custGeom>
        <a:noFill/>
        <a:ln w="6350" cap="flat" cmpd="sng" algn="ctr">
          <a:solidFill>
            <a:schemeClr val="accent5">
              <a:hueOff val="-1763098"/>
              <a:satOff val="-4544"/>
              <a:lumOff val="-3069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5161818" y="1411161"/>
        <a:ext cx="474991" cy="2962"/>
      </dsp:txXfrm>
    </dsp:sp>
    <dsp:sp modelId="{7B547909-C222-448B-BE68-C9E604A69FB5}">
      <dsp:nvSpPr>
        <dsp:cNvPr id="0" name=""/>
        <dsp:cNvSpPr/>
      </dsp:nvSpPr>
      <dsp:spPr>
        <a:xfrm>
          <a:off x="9503619" y="509811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Decreto 3518 de 2006</a:t>
          </a:r>
        </a:p>
      </dsp:txBody>
      <dsp:txXfrm>
        <a:off x="9503619" y="509811"/>
        <a:ext cx="1286615" cy="771969"/>
      </dsp:txXfrm>
    </dsp:sp>
    <dsp:sp modelId="{A786144F-C19D-481D-8F36-EDA681FF593D}">
      <dsp:nvSpPr>
        <dsp:cNvPr id="0" name=""/>
        <dsp:cNvSpPr/>
      </dsp:nvSpPr>
      <dsp:spPr>
        <a:xfrm>
          <a:off x="1293209" y="1917967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2056948"/>
              <a:satOff val="-5301"/>
              <a:lumOff val="-3581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1418472" y="1962206"/>
        <a:ext cx="14796" cy="2962"/>
      </dsp:txXfrm>
    </dsp:sp>
    <dsp:sp modelId="{8EF03F38-B004-4984-A34E-58444BD034F9}">
      <dsp:nvSpPr>
        <dsp:cNvPr id="0" name=""/>
        <dsp:cNvSpPr/>
      </dsp:nvSpPr>
      <dsp:spPr>
        <a:xfrm>
          <a:off x="8393" y="1577703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1971242"/>
                <a:satOff val="-5081"/>
                <a:lumOff val="-343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971242"/>
                <a:satOff val="-5081"/>
                <a:lumOff val="-343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971242"/>
                <a:satOff val="-5081"/>
                <a:lumOff val="-343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Decreto 1011 de 2006</a:t>
          </a:r>
        </a:p>
      </dsp:txBody>
      <dsp:txXfrm>
        <a:off x="8393" y="1577703"/>
        <a:ext cx="1286615" cy="771969"/>
      </dsp:txXfrm>
    </dsp:sp>
    <dsp:sp modelId="{9ED3E209-6049-4B94-B352-EB5CFC2F8EAB}">
      <dsp:nvSpPr>
        <dsp:cNvPr id="0" name=""/>
        <dsp:cNvSpPr/>
      </dsp:nvSpPr>
      <dsp:spPr>
        <a:xfrm>
          <a:off x="2875747" y="1917967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2350798"/>
              <a:satOff val="-6059"/>
              <a:lumOff val="-4092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3001010" y="1962206"/>
        <a:ext cx="14796" cy="2962"/>
      </dsp:txXfrm>
    </dsp:sp>
    <dsp:sp modelId="{D8B35822-9CEC-41DA-969B-562897165F0F}">
      <dsp:nvSpPr>
        <dsp:cNvPr id="0" name=""/>
        <dsp:cNvSpPr/>
      </dsp:nvSpPr>
      <dsp:spPr>
        <a:xfrm>
          <a:off x="1590931" y="1577703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Resolución  3042 de 2007</a:t>
          </a:r>
        </a:p>
      </dsp:txBody>
      <dsp:txXfrm>
        <a:off x="1590931" y="1577703"/>
        <a:ext cx="1286615" cy="771969"/>
      </dsp:txXfrm>
    </dsp:sp>
    <dsp:sp modelId="{197A9F92-302F-451C-970D-E5490C544CA5}">
      <dsp:nvSpPr>
        <dsp:cNvPr id="0" name=""/>
        <dsp:cNvSpPr/>
      </dsp:nvSpPr>
      <dsp:spPr>
        <a:xfrm>
          <a:off x="4458284" y="1917967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2644647"/>
              <a:satOff val="-6816"/>
              <a:lumOff val="-4604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 dirty="0">
            <a:latin typeface="+mj-lt"/>
          </a:endParaRPr>
        </a:p>
      </dsp:txBody>
      <dsp:txXfrm>
        <a:off x="4583547" y="1962206"/>
        <a:ext cx="14796" cy="2962"/>
      </dsp:txXfrm>
    </dsp:sp>
    <dsp:sp modelId="{76658577-922E-44A4-8C1C-FA7B4E3FC393}">
      <dsp:nvSpPr>
        <dsp:cNvPr id="0" name=""/>
        <dsp:cNvSpPr/>
      </dsp:nvSpPr>
      <dsp:spPr>
        <a:xfrm>
          <a:off x="3173468" y="1577703"/>
          <a:ext cx="1286615" cy="771969"/>
        </a:xfrm>
        <a:prstGeom prst="rect">
          <a:avLst/>
        </a:prstGeom>
        <a:solidFill>
          <a:srgbClr val="00FF99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solidFill>
                <a:schemeClr val="bg1"/>
              </a:solidFill>
              <a:latin typeface="+mj-lt"/>
            </a:rPr>
            <a:t>Ley 1122 de 2007</a:t>
          </a:r>
        </a:p>
      </dsp:txBody>
      <dsp:txXfrm>
        <a:off x="3173468" y="1577703"/>
        <a:ext cx="1286615" cy="771969"/>
      </dsp:txXfrm>
    </dsp:sp>
    <dsp:sp modelId="{AB890E66-2E68-4A07-A4E9-B032AA6A8B62}">
      <dsp:nvSpPr>
        <dsp:cNvPr id="0" name=""/>
        <dsp:cNvSpPr/>
      </dsp:nvSpPr>
      <dsp:spPr>
        <a:xfrm>
          <a:off x="6040822" y="1917967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2938497"/>
              <a:satOff val="-7573"/>
              <a:lumOff val="-511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6166085" y="1962206"/>
        <a:ext cx="14796" cy="2962"/>
      </dsp:txXfrm>
    </dsp:sp>
    <dsp:sp modelId="{5741F0B2-FD67-4D23-BCE0-5D3D3E92C6A9}">
      <dsp:nvSpPr>
        <dsp:cNvPr id="0" name=""/>
        <dsp:cNvSpPr/>
      </dsp:nvSpPr>
      <dsp:spPr>
        <a:xfrm>
          <a:off x="4756006" y="1577703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2816059"/>
                <a:satOff val="-7258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816059"/>
                <a:satOff val="-7258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816059"/>
                <a:satOff val="-7258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Resolución 1220 del 2010</a:t>
          </a:r>
        </a:p>
      </dsp:txBody>
      <dsp:txXfrm>
        <a:off x="4756006" y="1577703"/>
        <a:ext cx="1286615" cy="771969"/>
      </dsp:txXfrm>
    </dsp:sp>
    <dsp:sp modelId="{B60B1104-E124-4693-ACBE-4A11FC4DBD5C}">
      <dsp:nvSpPr>
        <dsp:cNvPr id="0" name=""/>
        <dsp:cNvSpPr/>
      </dsp:nvSpPr>
      <dsp:spPr>
        <a:xfrm>
          <a:off x="7623360" y="1917967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3232347"/>
              <a:satOff val="-8331"/>
              <a:lumOff val="-5627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7748622" y="1962206"/>
        <a:ext cx="14796" cy="2962"/>
      </dsp:txXfrm>
    </dsp:sp>
    <dsp:sp modelId="{DF91C3FF-68DB-4A8C-BA81-325EF6E8BB05}">
      <dsp:nvSpPr>
        <dsp:cNvPr id="0" name=""/>
        <dsp:cNvSpPr/>
      </dsp:nvSpPr>
      <dsp:spPr>
        <a:xfrm>
          <a:off x="6338544" y="1577703"/>
          <a:ext cx="1286615" cy="771969"/>
        </a:xfrm>
        <a:prstGeom prst="rect">
          <a:avLst/>
        </a:prstGeom>
        <a:solidFill>
          <a:srgbClr val="00FF99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>
              <a:latin typeface="+mj-lt"/>
            </a:rPr>
            <a:t>Ley 1438 de 2011</a:t>
          </a:r>
          <a:endParaRPr lang="es-CO" sz="1400" b="1" kern="1200" dirty="0">
            <a:latin typeface="+mj-lt"/>
          </a:endParaRPr>
        </a:p>
      </dsp:txBody>
      <dsp:txXfrm>
        <a:off x="6338544" y="1577703"/>
        <a:ext cx="1286615" cy="771969"/>
      </dsp:txXfrm>
    </dsp:sp>
    <dsp:sp modelId="{0119F4F5-C6AA-40A3-8298-2D31D2871015}">
      <dsp:nvSpPr>
        <dsp:cNvPr id="0" name=""/>
        <dsp:cNvSpPr/>
      </dsp:nvSpPr>
      <dsp:spPr>
        <a:xfrm>
          <a:off x="9205897" y="1917967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3526196"/>
              <a:satOff val="-9088"/>
              <a:lumOff val="-6138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9331160" y="1962206"/>
        <a:ext cx="14796" cy="2962"/>
      </dsp:txXfrm>
    </dsp:sp>
    <dsp:sp modelId="{BDA96811-63C7-4A94-B6C5-9DE546B9D466}">
      <dsp:nvSpPr>
        <dsp:cNvPr id="0" name=""/>
        <dsp:cNvSpPr/>
      </dsp:nvSpPr>
      <dsp:spPr>
        <a:xfrm>
          <a:off x="7921081" y="1577703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Decreto 4747 de 2011</a:t>
          </a:r>
        </a:p>
      </dsp:txBody>
      <dsp:txXfrm>
        <a:off x="7921081" y="1577703"/>
        <a:ext cx="1286615" cy="771969"/>
      </dsp:txXfrm>
    </dsp:sp>
    <dsp:sp modelId="{A3B16157-04A2-4192-8ABD-ED88797DEAF9}">
      <dsp:nvSpPr>
        <dsp:cNvPr id="0" name=""/>
        <dsp:cNvSpPr/>
      </dsp:nvSpPr>
      <dsp:spPr>
        <a:xfrm>
          <a:off x="651701" y="2347872"/>
          <a:ext cx="9495225" cy="265321"/>
        </a:xfrm>
        <a:custGeom>
          <a:avLst/>
          <a:gdLst/>
          <a:ahLst/>
          <a:cxnLst/>
          <a:rect l="0" t="0" r="0" b="0"/>
          <a:pathLst>
            <a:path>
              <a:moveTo>
                <a:pt x="9495225" y="0"/>
              </a:moveTo>
              <a:lnTo>
                <a:pt x="9495225" y="149760"/>
              </a:lnTo>
              <a:lnTo>
                <a:pt x="0" y="149760"/>
              </a:lnTo>
              <a:lnTo>
                <a:pt x="0" y="265321"/>
              </a:lnTo>
            </a:path>
          </a:pathLst>
        </a:custGeom>
        <a:noFill/>
        <a:ln w="6350" cap="flat" cmpd="sng" algn="ctr">
          <a:solidFill>
            <a:schemeClr val="accent5">
              <a:hueOff val="-3820046"/>
              <a:satOff val="-9846"/>
              <a:lumOff val="-665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5161818" y="2479052"/>
        <a:ext cx="474991" cy="2962"/>
      </dsp:txXfrm>
    </dsp:sp>
    <dsp:sp modelId="{CE6FB998-E7D4-4EAB-BB15-CF2A688E127F}">
      <dsp:nvSpPr>
        <dsp:cNvPr id="0" name=""/>
        <dsp:cNvSpPr/>
      </dsp:nvSpPr>
      <dsp:spPr>
        <a:xfrm>
          <a:off x="9503619" y="1577703"/>
          <a:ext cx="1286615" cy="771969"/>
        </a:xfrm>
        <a:prstGeom prst="rect">
          <a:avLst/>
        </a:prstGeom>
        <a:solidFill>
          <a:srgbClr val="00FF99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Decreto 019 de 2012</a:t>
          </a:r>
        </a:p>
      </dsp:txBody>
      <dsp:txXfrm>
        <a:off x="9503619" y="1577703"/>
        <a:ext cx="1286615" cy="771969"/>
      </dsp:txXfrm>
    </dsp:sp>
    <dsp:sp modelId="{1DB8FD73-69EB-42DD-8012-4B4B12FB3BFF}">
      <dsp:nvSpPr>
        <dsp:cNvPr id="0" name=""/>
        <dsp:cNvSpPr/>
      </dsp:nvSpPr>
      <dsp:spPr>
        <a:xfrm>
          <a:off x="1293209" y="2985859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4113896"/>
              <a:satOff val="-10603"/>
              <a:lumOff val="-7161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1418472" y="3030098"/>
        <a:ext cx="14796" cy="2962"/>
      </dsp:txXfrm>
    </dsp:sp>
    <dsp:sp modelId="{0B47AA5D-73F1-4F8A-97FE-511FADDB569A}">
      <dsp:nvSpPr>
        <dsp:cNvPr id="0" name=""/>
        <dsp:cNvSpPr/>
      </dsp:nvSpPr>
      <dsp:spPr>
        <a:xfrm>
          <a:off x="8393" y="2645594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3942483"/>
                <a:satOff val="-10161"/>
                <a:lumOff val="-68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942483"/>
                <a:satOff val="-10161"/>
                <a:lumOff val="-68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942483"/>
                <a:satOff val="-10161"/>
                <a:lumOff val="-68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Resolución 1841 de 2013</a:t>
          </a:r>
        </a:p>
      </dsp:txBody>
      <dsp:txXfrm>
        <a:off x="8393" y="2645594"/>
        <a:ext cx="1286615" cy="771969"/>
      </dsp:txXfrm>
    </dsp:sp>
    <dsp:sp modelId="{84683D73-C06C-4A22-8F16-2522558A5BED}">
      <dsp:nvSpPr>
        <dsp:cNvPr id="0" name=""/>
        <dsp:cNvSpPr/>
      </dsp:nvSpPr>
      <dsp:spPr>
        <a:xfrm>
          <a:off x="2875747" y="2985859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4407746"/>
              <a:satOff val="-11360"/>
              <a:lumOff val="-7673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3001010" y="3030098"/>
        <a:ext cx="14796" cy="2962"/>
      </dsp:txXfrm>
    </dsp:sp>
    <dsp:sp modelId="{3072665E-D790-43A3-ADFF-FDD649DED04B}">
      <dsp:nvSpPr>
        <dsp:cNvPr id="0" name=""/>
        <dsp:cNvSpPr/>
      </dsp:nvSpPr>
      <dsp:spPr>
        <a:xfrm>
          <a:off x="1590931" y="2645594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4224089"/>
                <a:satOff val="-10887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224089"/>
                <a:satOff val="-10887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224089"/>
                <a:satOff val="-10887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latin typeface="+mj-lt"/>
            </a:rPr>
            <a:t>Resolución 2003 de 2014</a:t>
          </a:r>
        </a:p>
      </dsp:txBody>
      <dsp:txXfrm>
        <a:off x="1590931" y="2645594"/>
        <a:ext cx="1286615" cy="771969"/>
      </dsp:txXfrm>
    </dsp:sp>
    <dsp:sp modelId="{3820BABC-E36C-4688-A8D2-A2EF18C9E84A}">
      <dsp:nvSpPr>
        <dsp:cNvPr id="0" name=""/>
        <dsp:cNvSpPr/>
      </dsp:nvSpPr>
      <dsp:spPr>
        <a:xfrm>
          <a:off x="4458284" y="2985859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4701595"/>
              <a:satOff val="-12118"/>
              <a:lumOff val="-8184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4583547" y="3030098"/>
        <a:ext cx="14796" cy="2962"/>
      </dsp:txXfrm>
    </dsp:sp>
    <dsp:sp modelId="{58A8616D-5023-4165-9C07-9EEE0EE98E8F}">
      <dsp:nvSpPr>
        <dsp:cNvPr id="0" name=""/>
        <dsp:cNvSpPr/>
      </dsp:nvSpPr>
      <dsp:spPr>
        <a:xfrm>
          <a:off x="3173468" y="2645594"/>
          <a:ext cx="1286615" cy="771969"/>
        </a:xfrm>
        <a:prstGeom prst="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Ley 1751 de 2015</a:t>
          </a:r>
        </a:p>
      </dsp:txBody>
      <dsp:txXfrm>
        <a:off x="3173468" y="2645594"/>
        <a:ext cx="1286615" cy="771969"/>
      </dsp:txXfrm>
    </dsp:sp>
    <dsp:sp modelId="{766E4565-D38F-46B0-8E48-84E4C1A0C964}">
      <dsp:nvSpPr>
        <dsp:cNvPr id="0" name=""/>
        <dsp:cNvSpPr/>
      </dsp:nvSpPr>
      <dsp:spPr>
        <a:xfrm>
          <a:off x="6040822" y="2985859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4995444"/>
              <a:satOff val="-12875"/>
              <a:lumOff val="-8696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6166085" y="3030098"/>
        <a:ext cx="14796" cy="2962"/>
      </dsp:txXfrm>
    </dsp:sp>
    <dsp:sp modelId="{93312E06-9501-485C-8D32-4C224C72C1AB}">
      <dsp:nvSpPr>
        <dsp:cNvPr id="0" name=""/>
        <dsp:cNvSpPr/>
      </dsp:nvSpPr>
      <dsp:spPr>
        <a:xfrm>
          <a:off x="4756006" y="2645594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4787301"/>
                <a:satOff val="-12338"/>
                <a:lumOff val="-83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787301"/>
                <a:satOff val="-12338"/>
                <a:lumOff val="-83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787301"/>
                <a:satOff val="-12338"/>
                <a:lumOff val="-83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Resolución 1536 de 2015</a:t>
          </a:r>
        </a:p>
      </dsp:txBody>
      <dsp:txXfrm>
        <a:off x="4756006" y="2645594"/>
        <a:ext cx="1286615" cy="771969"/>
      </dsp:txXfrm>
    </dsp:sp>
    <dsp:sp modelId="{3700B2E7-2F25-4D0D-B0B3-A3FDDC4DCFA8}">
      <dsp:nvSpPr>
        <dsp:cNvPr id="0" name=""/>
        <dsp:cNvSpPr/>
      </dsp:nvSpPr>
      <dsp:spPr>
        <a:xfrm>
          <a:off x="7623360" y="2985859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5289294"/>
              <a:satOff val="-13632"/>
              <a:lumOff val="-9207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7748622" y="3030098"/>
        <a:ext cx="14796" cy="2962"/>
      </dsp:txXfrm>
    </dsp:sp>
    <dsp:sp modelId="{B5F9BFEC-BB56-425A-9C01-82891D2992D0}">
      <dsp:nvSpPr>
        <dsp:cNvPr id="0" name=""/>
        <dsp:cNvSpPr/>
      </dsp:nvSpPr>
      <dsp:spPr>
        <a:xfrm>
          <a:off x="6338544" y="2645594"/>
          <a:ext cx="1286615" cy="771969"/>
        </a:xfrm>
        <a:prstGeom prst="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latin typeface="+mj-lt"/>
            </a:rPr>
            <a:t>Resolución 1441 de 2016</a:t>
          </a:r>
        </a:p>
      </dsp:txBody>
      <dsp:txXfrm>
        <a:off x="6338544" y="2645594"/>
        <a:ext cx="1286615" cy="771969"/>
      </dsp:txXfrm>
    </dsp:sp>
    <dsp:sp modelId="{8732B041-D5BB-4D7C-8729-248122DBB85F}">
      <dsp:nvSpPr>
        <dsp:cNvPr id="0" name=""/>
        <dsp:cNvSpPr/>
      </dsp:nvSpPr>
      <dsp:spPr>
        <a:xfrm>
          <a:off x="9205897" y="2985859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5583144"/>
              <a:satOff val="-14390"/>
              <a:lumOff val="-9719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9331160" y="3030098"/>
        <a:ext cx="14796" cy="2962"/>
      </dsp:txXfrm>
    </dsp:sp>
    <dsp:sp modelId="{68B41B0C-6BE0-44EC-9494-E48AD581AC9B}">
      <dsp:nvSpPr>
        <dsp:cNvPr id="0" name=""/>
        <dsp:cNvSpPr/>
      </dsp:nvSpPr>
      <dsp:spPr>
        <a:xfrm>
          <a:off x="7921081" y="2645594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5350513"/>
                <a:satOff val="-13790"/>
                <a:lumOff val="-9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350513"/>
                <a:satOff val="-13790"/>
                <a:lumOff val="-9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350513"/>
                <a:satOff val="-13790"/>
                <a:lumOff val="-9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Resolución 429 de 2016</a:t>
          </a:r>
        </a:p>
      </dsp:txBody>
      <dsp:txXfrm>
        <a:off x="7921081" y="2645594"/>
        <a:ext cx="1286615" cy="771969"/>
      </dsp:txXfrm>
    </dsp:sp>
    <dsp:sp modelId="{C44965F4-79B1-466E-BB2F-614DC212985A}">
      <dsp:nvSpPr>
        <dsp:cNvPr id="0" name=""/>
        <dsp:cNvSpPr/>
      </dsp:nvSpPr>
      <dsp:spPr>
        <a:xfrm>
          <a:off x="651701" y="3415763"/>
          <a:ext cx="9495225" cy="265321"/>
        </a:xfrm>
        <a:custGeom>
          <a:avLst/>
          <a:gdLst/>
          <a:ahLst/>
          <a:cxnLst/>
          <a:rect l="0" t="0" r="0" b="0"/>
          <a:pathLst>
            <a:path>
              <a:moveTo>
                <a:pt x="9495225" y="0"/>
              </a:moveTo>
              <a:lnTo>
                <a:pt x="9495225" y="149760"/>
              </a:lnTo>
              <a:lnTo>
                <a:pt x="0" y="149760"/>
              </a:lnTo>
              <a:lnTo>
                <a:pt x="0" y="265321"/>
              </a:lnTo>
            </a:path>
          </a:pathLst>
        </a:custGeom>
        <a:noFill/>
        <a:ln w="6350" cap="flat" cmpd="sng" algn="ctr">
          <a:solidFill>
            <a:schemeClr val="accent5">
              <a:hueOff val="-5876993"/>
              <a:satOff val="-15147"/>
              <a:lumOff val="-1023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5161818" y="3546943"/>
        <a:ext cx="474991" cy="2962"/>
      </dsp:txXfrm>
    </dsp:sp>
    <dsp:sp modelId="{A1D043B4-2CF6-45F6-A8AF-514E03538E58}">
      <dsp:nvSpPr>
        <dsp:cNvPr id="0" name=""/>
        <dsp:cNvSpPr/>
      </dsp:nvSpPr>
      <dsp:spPr>
        <a:xfrm>
          <a:off x="9503619" y="2645594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Decreto 780 de 2016</a:t>
          </a:r>
        </a:p>
      </dsp:txBody>
      <dsp:txXfrm>
        <a:off x="9503619" y="2645594"/>
        <a:ext cx="1286615" cy="771969"/>
      </dsp:txXfrm>
    </dsp:sp>
    <dsp:sp modelId="{B62066CD-941D-4D16-B072-35BF924C1776}">
      <dsp:nvSpPr>
        <dsp:cNvPr id="0" name=""/>
        <dsp:cNvSpPr/>
      </dsp:nvSpPr>
      <dsp:spPr>
        <a:xfrm>
          <a:off x="1293209" y="4053750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6170843"/>
              <a:satOff val="-15904"/>
              <a:lumOff val="-10742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1418472" y="4097989"/>
        <a:ext cx="14796" cy="2962"/>
      </dsp:txXfrm>
    </dsp:sp>
    <dsp:sp modelId="{305D1A07-9DEE-48D8-BF29-81415A19BC08}">
      <dsp:nvSpPr>
        <dsp:cNvPr id="0" name=""/>
        <dsp:cNvSpPr/>
      </dsp:nvSpPr>
      <dsp:spPr>
        <a:xfrm>
          <a:off x="8393" y="3713485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5913725"/>
                <a:satOff val="-15242"/>
                <a:lumOff val="-10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913725"/>
                <a:satOff val="-15242"/>
                <a:lumOff val="-10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913725"/>
                <a:satOff val="-15242"/>
                <a:lumOff val="-10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Resolución 3202 de 2016</a:t>
          </a:r>
        </a:p>
      </dsp:txBody>
      <dsp:txXfrm>
        <a:off x="8393" y="3713485"/>
        <a:ext cx="1286615" cy="771969"/>
      </dsp:txXfrm>
    </dsp:sp>
    <dsp:sp modelId="{25BB0224-FC08-4DC2-A095-6A0A331C5061}">
      <dsp:nvSpPr>
        <dsp:cNvPr id="0" name=""/>
        <dsp:cNvSpPr/>
      </dsp:nvSpPr>
      <dsp:spPr>
        <a:xfrm>
          <a:off x="2875747" y="4053750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6464693"/>
              <a:satOff val="-16662"/>
              <a:lumOff val="-11253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3001010" y="4097989"/>
        <a:ext cx="14796" cy="2962"/>
      </dsp:txXfrm>
    </dsp:sp>
    <dsp:sp modelId="{0B25CE69-A8E6-461C-95E1-5B6A589AFA2B}">
      <dsp:nvSpPr>
        <dsp:cNvPr id="0" name=""/>
        <dsp:cNvSpPr/>
      </dsp:nvSpPr>
      <dsp:spPr>
        <a:xfrm>
          <a:off x="1590931" y="3713485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6195331"/>
                <a:satOff val="-15967"/>
                <a:lumOff val="-107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95331"/>
                <a:satOff val="-15967"/>
                <a:lumOff val="-107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95331"/>
                <a:satOff val="-15967"/>
                <a:lumOff val="-107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Resolución 3280 de 2018</a:t>
          </a:r>
        </a:p>
      </dsp:txBody>
      <dsp:txXfrm>
        <a:off x="1590931" y="3713485"/>
        <a:ext cx="1286615" cy="771969"/>
      </dsp:txXfrm>
    </dsp:sp>
    <dsp:sp modelId="{99A1645F-59BA-48DE-8BF7-942ECDE70F07}">
      <dsp:nvSpPr>
        <dsp:cNvPr id="0" name=""/>
        <dsp:cNvSpPr/>
      </dsp:nvSpPr>
      <dsp:spPr>
        <a:xfrm>
          <a:off x="4458284" y="4053750"/>
          <a:ext cx="265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321" y="4572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b="1" kern="1200">
            <a:latin typeface="+mj-lt"/>
          </a:endParaRPr>
        </a:p>
      </dsp:txBody>
      <dsp:txXfrm>
        <a:off x="4583547" y="4097989"/>
        <a:ext cx="14796" cy="2962"/>
      </dsp:txXfrm>
    </dsp:sp>
    <dsp:sp modelId="{23E40E49-287E-4B64-9C54-A987B004956F}">
      <dsp:nvSpPr>
        <dsp:cNvPr id="0" name=""/>
        <dsp:cNvSpPr/>
      </dsp:nvSpPr>
      <dsp:spPr>
        <a:xfrm>
          <a:off x="3173468" y="3713485"/>
          <a:ext cx="1286615" cy="771969"/>
        </a:xfrm>
        <a:prstGeom prst="rect">
          <a:avLst/>
        </a:prstGeom>
        <a:gradFill rotWithShape="0">
          <a:gsLst>
            <a:gs pos="0">
              <a:schemeClr val="accent5">
                <a:hueOff val="-6476937"/>
                <a:satOff val="-16693"/>
                <a:lumOff val="-112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476937"/>
                <a:satOff val="-16693"/>
                <a:lumOff val="-112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476937"/>
                <a:satOff val="-16693"/>
                <a:lumOff val="-112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latin typeface="+mj-lt"/>
            </a:rPr>
            <a:t>Resolución 276 de 2019</a:t>
          </a:r>
        </a:p>
      </dsp:txBody>
      <dsp:txXfrm>
        <a:off x="3173468" y="3713485"/>
        <a:ext cx="1286615" cy="771969"/>
      </dsp:txXfrm>
    </dsp:sp>
    <dsp:sp modelId="{2AF6B8EF-1834-426D-A611-2B9C36F639BF}">
      <dsp:nvSpPr>
        <dsp:cNvPr id="0" name=""/>
        <dsp:cNvSpPr/>
      </dsp:nvSpPr>
      <dsp:spPr>
        <a:xfrm>
          <a:off x="4756006" y="3713485"/>
          <a:ext cx="1286615" cy="771969"/>
        </a:xfrm>
        <a:prstGeom prst="rect">
          <a:avLst/>
        </a:prstGeom>
        <a:solidFill>
          <a:srgbClr val="46AE4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>
              <a:solidFill>
                <a:schemeClr val="bg1"/>
              </a:solidFill>
              <a:latin typeface="+mj-lt"/>
            </a:rPr>
            <a:t>Ley 1949 de 2019</a:t>
          </a:r>
          <a:endParaRPr lang="es-CO" sz="1400" b="1" kern="1200" dirty="0">
            <a:latin typeface="+mj-lt"/>
          </a:endParaRPr>
        </a:p>
      </dsp:txBody>
      <dsp:txXfrm>
        <a:off x="4756006" y="3713485"/>
        <a:ext cx="1286615" cy="7719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1CE73-8C23-4953-B551-4ADD03A78506}">
      <dsp:nvSpPr>
        <dsp:cNvPr id="0" name=""/>
        <dsp:cNvSpPr/>
      </dsp:nvSpPr>
      <dsp:spPr>
        <a:xfrm>
          <a:off x="0" y="0"/>
          <a:ext cx="11055382" cy="9910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/>
            <a:t>Sistema Obligatorio de Garantía de la Calidad</a:t>
          </a:r>
          <a:endParaRPr lang="es-ES" sz="140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••"/>
          </a:pPr>
          <a:r>
            <a:rPr lang="es-CO" sz="1050" kern="1200" dirty="0"/>
            <a:t>Sistema </a:t>
          </a:r>
          <a:r>
            <a:rPr lang="es-CO" sz="1100" kern="1200" dirty="0"/>
            <a:t>Único de Habilitación: Verificación de condiciones de habilitación de los prestadores de servicios</a:t>
          </a:r>
          <a:endParaRPr lang="es-ES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••"/>
          </a:pPr>
          <a:r>
            <a:rPr lang="es-CO" sz="1100" kern="1200" dirty="0"/>
            <a:t>Sistema Único de Información: Realizar IVC a las Instituciones Prestadoras de servicios de salud y a los TEP e IV a los municipios frente al SIC.</a:t>
          </a:r>
          <a:endParaRPr lang="es-ES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dirty="0"/>
            <a:t>Auditoria para el mejoramiento de la Calidad: Elaboración y ejecución del PAMEC como comprador de servicios PPNA e IV a los PAMEC </a:t>
          </a:r>
          <a:r>
            <a:rPr lang="es-CO" sz="1050" kern="1200" dirty="0"/>
            <a:t>de los municipios certificados.</a:t>
          </a:r>
          <a:endParaRPr lang="es-ES" sz="1050" kern="1200" dirty="0"/>
        </a:p>
      </dsp:txBody>
      <dsp:txXfrm>
        <a:off x="2292253" y="0"/>
        <a:ext cx="8763128" cy="991023"/>
      </dsp:txXfrm>
    </dsp:sp>
    <dsp:sp modelId="{546F5B34-D287-4A18-AECF-7FC71A187C3D}">
      <dsp:nvSpPr>
        <dsp:cNvPr id="0" name=""/>
        <dsp:cNvSpPr/>
      </dsp:nvSpPr>
      <dsp:spPr>
        <a:xfrm>
          <a:off x="81176" y="86539"/>
          <a:ext cx="2211076" cy="81794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7" t="637" r="217" b="637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1CFA03-877B-4E9C-875E-2E68411EC479}">
      <dsp:nvSpPr>
        <dsp:cNvPr id="0" name=""/>
        <dsp:cNvSpPr/>
      </dsp:nvSpPr>
      <dsp:spPr>
        <a:xfrm>
          <a:off x="0" y="1073889"/>
          <a:ext cx="11055382" cy="695588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/>
            <a:t>Red de Prestación de Servicios de Salud</a:t>
          </a:r>
          <a:endParaRPr lang="es-ES" sz="14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050" kern="1200" dirty="0"/>
            <a:t>Conformación de la red pública de prestación de servicios.</a:t>
          </a:r>
          <a:endParaRPr lang="es-ES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050" kern="1200" dirty="0"/>
            <a:t>Contratación red de prestación de servicios para la PPNA.</a:t>
          </a:r>
          <a:endParaRPr lang="es-ES" sz="1050" kern="1200" dirty="0"/>
        </a:p>
      </dsp:txBody>
      <dsp:txXfrm>
        <a:off x="2292253" y="1073889"/>
        <a:ext cx="8763128" cy="695588"/>
      </dsp:txXfrm>
    </dsp:sp>
    <dsp:sp modelId="{7E0C6614-0F08-417B-94B0-6831D42FEC23}">
      <dsp:nvSpPr>
        <dsp:cNvPr id="0" name=""/>
        <dsp:cNvSpPr/>
      </dsp:nvSpPr>
      <dsp:spPr>
        <a:xfrm>
          <a:off x="81176" y="1126170"/>
          <a:ext cx="2211076" cy="587649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7" t="-7193" r="217" b="-7193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A610A-4C86-49FE-AB06-80A860D34EDF}">
      <dsp:nvSpPr>
        <dsp:cNvPr id="0" name=""/>
        <dsp:cNvSpPr/>
      </dsp:nvSpPr>
      <dsp:spPr>
        <a:xfrm>
          <a:off x="0" y="1848966"/>
          <a:ext cx="11055382" cy="926975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/>
            <a:t>Sistema de Referencia y Contrarreferencia </a:t>
          </a:r>
          <a:endParaRPr lang="es-ES" sz="140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050" kern="1200" dirty="0"/>
            <a:t>Operación y funcionamiento del Sistema de Referencia y Contrarreferencia - PPNA</a:t>
          </a:r>
          <a:endParaRPr lang="es-ES" sz="105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050" kern="1200" dirty="0"/>
            <a:t>Organización de la Red Pública de Ambulancias para atención de urgencias, emergencias y desastres.</a:t>
          </a:r>
          <a:endParaRPr lang="es-ES" sz="105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050" kern="1200" dirty="0"/>
            <a:t>Seguimiento a la operación y funcionamiento del Sistema de Referencia y Contrarreferencia de las EAPB.</a:t>
          </a:r>
          <a:endParaRPr lang="es-ES" sz="1050" kern="1200" dirty="0"/>
        </a:p>
      </dsp:txBody>
      <dsp:txXfrm>
        <a:off x="2292253" y="1848966"/>
        <a:ext cx="8763128" cy="926975"/>
      </dsp:txXfrm>
    </dsp:sp>
    <dsp:sp modelId="{B83E742E-62AA-40A2-8967-B89A9A6488D5}">
      <dsp:nvSpPr>
        <dsp:cNvPr id="0" name=""/>
        <dsp:cNvSpPr/>
      </dsp:nvSpPr>
      <dsp:spPr>
        <a:xfrm>
          <a:off x="81176" y="1987746"/>
          <a:ext cx="2211076" cy="649415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810" t="12390" r="10810" b="1239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103C4D-D60E-4417-8B06-DEE30C6D1AB4}">
      <dsp:nvSpPr>
        <dsp:cNvPr id="0" name=""/>
        <dsp:cNvSpPr/>
      </dsp:nvSpPr>
      <dsp:spPr>
        <a:xfrm>
          <a:off x="0" y="2857118"/>
          <a:ext cx="11055382" cy="1005513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/>
            <a:t>Habilitación de las Redes Integrales</a:t>
          </a:r>
          <a:endParaRPr lang="es-E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dirty="0"/>
            <a:t>Analiza las propuestas de RIPSS presentadas por las EPS.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dirty="0"/>
            <a:t>Presenta las propuestas al Consejo Territorial de Seguridad Social en Salud.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dirty="0"/>
            <a:t>Verifica el cumplimiento de los estándares y criterios de habilitación de las RIPSS.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dirty="0"/>
            <a:t>Habilita la RIPSS de cada EPS que opere en el Departamento o Distrito</a:t>
          </a:r>
          <a:endParaRPr lang="es-ES" sz="1100" kern="1200" dirty="0"/>
        </a:p>
      </dsp:txBody>
      <dsp:txXfrm>
        <a:off x="2292253" y="2857118"/>
        <a:ext cx="8763128" cy="1005513"/>
      </dsp:txXfrm>
    </dsp:sp>
    <dsp:sp modelId="{AB78428B-1A72-4014-962F-67903D340255}">
      <dsp:nvSpPr>
        <dsp:cNvPr id="0" name=""/>
        <dsp:cNvSpPr/>
      </dsp:nvSpPr>
      <dsp:spPr>
        <a:xfrm>
          <a:off x="81176" y="2962666"/>
          <a:ext cx="2211076" cy="79441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8691" t="637" r="8691" b="637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15EAB0-90AC-44AF-B8DD-05071B4CE31C}">
      <dsp:nvSpPr>
        <dsp:cNvPr id="0" name=""/>
        <dsp:cNvSpPr/>
      </dsp:nvSpPr>
      <dsp:spPr>
        <a:xfrm>
          <a:off x="0" y="3944237"/>
          <a:ext cx="11055382" cy="888619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/>
            <a:t>Mantenimiento Hospitalario – PMH</a:t>
          </a:r>
          <a:endParaRPr lang="es-E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dirty="0"/>
            <a:t>Asesoría y asistencia técnica en la elaboración del Plan de Mantenimiento Hospitalario por parte de las IPS.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dirty="0"/>
            <a:t>Seguimiento al cumplimiento del PMH elaborado por parte de los prestadores.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dirty="0"/>
            <a:t>Seguimiento a la asignación y ejecución de los recursos financieros destinados al mantenimiento hospitalario por parte de las IPS</a:t>
          </a:r>
          <a:r>
            <a:rPr lang="es-CO" sz="900" kern="1200" dirty="0"/>
            <a:t>.</a:t>
          </a:r>
          <a:endParaRPr lang="es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900" kern="1200" dirty="0"/>
        </a:p>
      </dsp:txBody>
      <dsp:txXfrm>
        <a:off x="2292253" y="3944237"/>
        <a:ext cx="8763128" cy="888619"/>
      </dsp:txXfrm>
    </dsp:sp>
    <dsp:sp modelId="{98C03A3C-37B5-4E02-9F5B-8BFFF95DB138}">
      <dsp:nvSpPr>
        <dsp:cNvPr id="0" name=""/>
        <dsp:cNvSpPr/>
      </dsp:nvSpPr>
      <dsp:spPr>
        <a:xfrm>
          <a:off x="81176" y="4007437"/>
          <a:ext cx="2211076" cy="76136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7165" t="2988" r="17165" b="2988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ADE70-584B-4BF0-B81F-1CDBA6049520}">
      <dsp:nvSpPr>
        <dsp:cNvPr id="0" name=""/>
        <dsp:cNvSpPr/>
      </dsp:nvSpPr>
      <dsp:spPr>
        <a:xfrm>
          <a:off x="1912376" y="318538"/>
          <a:ext cx="4653431" cy="4653431"/>
        </a:xfrm>
        <a:prstGeom prst="pie">
          <a:avLst>
            <a:gd name="adj1" fmla="val 16200000"/>
            <a:gd name="adj2" fmla="val 1928571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/>
            <a:t>Prestación de servicios de atención en salud pública</a:t>
          </a:r>
          <a:endParaRPr lang="es-ES" sz="1400" b="1" kern="1200" dirty="0"/>
        </a:p>
      </dsp:txBody>
      <dsp:txXfrm>
        <a:off x="4285072" y="761722"/>
        <a:ext cx="1274153" cy="803270"/>
      </dsp:txXfrm>
    </dsp:sp>
    <dsp:sp modelId="{EE0DF2FE-CFF9-468A-BD28-606484587BF6}">
      <dsp:nvSpPr>
        <dsp:cNvPr id="0" name=""/>
        <dsp:cNvSpPr/>
      </dsp:nvSpPr>
      <dsp:spPr>
        <a:xfrm>
          <a:off x="1910360" y="354423"/>
          <a:ext cx="4653431" cy="4653431"/>
        </a:xfrm>
        <a:prstGeom prst="pie">
          <a:avLst>
            <a:gd name="adj1" fmla="val 19285716"/>
            <a:gd name="adj2" fmla="val 771428"/>
          </a:avLst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/>
            <a:t>Aseguramiento</a:t>
          </a:r>
          <a:endParaRPr lang="es-ES" sz="1400" b="1" kern="1200" dirty="0"/>
        </a:p>
      </dsp:txBody>
      <dsp:txXfrm>
        <a:off x="5095744" y="2016362"/>
        <a:ext cx="1351710" cy="858668"/>
      </dsp:txXfrm>
    </dsp:sp>
    <dsp:sp modelId="{69377983-4E6A-49DD-AC75-78B494994520}">
      <dsp:nvSpPr>
        <dsp:cNvPr id="0" name=""/>
        <dsp:cNvSpPr/>
      </dsp:nvSpPr>
      <dsp:spPr>
        <a:xfrm>
          <a:off x="1792163" y="567829"/>
          <a:ext cx="4653431" cy="4653431"/>
        </a:xfrm>
        <a:prstGeom prst="pie">
          <a:avLst>
            <a:gd name="adj1" fmla="val 771428"/>
            <a:gd name="adj2" fmla="val 3857143"/>
          </a:avLst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/>
            <a:t>Financiamiento</a:t>
          </a:r>
          <a:endParaRPr lang="es-ES" sz="1400" b="1" kern="1200" dirty="0"/>
        </a:p>
      </dsp:txBody>
      <dsp:txXfrm>
        <a:off x="4783654" y="3337728"/>
        <a:ext cx="1218755" cy="886367"/>
      </dsp:txXfrm>
    </dsp:sp>
    <dsp:sp modelId="{8BDB6238-4D69-48E8-ABD7-489A3C2DC776}">
      <dsp:nvSpPr>
        <dsp:cNvPr id="0" name=""/>
        <dsp:cNvSpPr/>
      </dsp:nvSpPr>
      <dsp:spPr>
        <a:xfrm>
          <a:off x="1792163" y="567829"/>
          <a:ext cx="4653431" cy="4653431"/>
        </a:xfrm>
        <a:prstGeom prst="pie">
          <a:avLst>
            <a:gd name="adj1" fmla="val 3857226"/>
            <a:gd name="adj2" fmla="val 6942858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/>
            <a:t>Atención al usuario y participación social</a:t>
          </a:r>
          <a:endParaRPr lang="es-ES" sz="1400" b="1" kern="1200" dirty="0"/>
        </a:p>
      </dsp:txBody>
      <dsp:txXfrm>
        <a:off x="3495651" y="4224096"/>
        <a:ext cx="1246454" cy="886367"/>
      </dsp:txXfrm>
    </dsp:sp>
    <dsp:sp modelId="{BF0775C3-AA1E-4358-A167-2359E2234588}">
      <dsp:nvSpPr>
        <dsp:cNvPr id="0" name=""/>
        <dsp:cNvSpPr/>
      </dsp:nvSpPr>
      <dsp:spPr>
        <a:xfrm>
          <a:off x="1792163" y="567829"/>
          <a:ext cx="4653431" cy="4653431"/>
        </a:xfrm>
        <a:prstGeom prst="pie">
          <a:avLst>
            <a:gd name="adj1" fmla="val 6942858"/>
            <a:gd name="adj2" fmla="val 10028574"/>
          </a:avLst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/>
            <a:t>Eje de acciones y medidas especiales</a:t>
          </a:r>
          <a:endParaRPr lang="es-ES" sz="1400" b="1" kern="1200" dirty="0"/>
        </a:p>
      </dsp:txBody>
      <dsp:txXfrm>
        <a:off x="2235347" y="3337728"/>
        <a:ext cx="1218755" cy="886367"/>
      </dsp:txXfrm>
    </dsp:sp>
    <dsp:sp modelId="{220C3363-630F-49CB-97E4-4FF99549FE11}">
      <dsp:nvSpPr>
        <dsp:cNvPr id="0" name=""/>
        <dsp:cNvSpPr/>
      </dsp:nvSpPr>
      <dsp:spPr>
        <a:xfrm>
          <a:off x="1272049" y="442000"/>
          <a:ext cx="4653431" cy="4653431"/>
        </a:xfrm>
        <a:prstGeom prst="pie">
          <a:avLst>
            <a:gd name="adj1" fmla="val 10028574"/>
            <a:gd name="adj2" fmla="val 13114284"/>
          </a:avLst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/>
            <a:t>Información</a:t>
          </a:r>
          <a:endParaRPr lang="es-ES" sz="1400" b="1" kern="1200" dirty="0"/>
        </a:p>
      </dsp:txBody>
      <dsp:txXfrm>
        <a:off x="1388384" y="2103940"/>
        <a:ext cx="1351710" cy="858668"/>
      </dsp:txXfrm>
    </dsp:sp>
    <dsp:sp modelId="{D74E0340-15CA-41DF-96D2-02153FC4B165}">
      <dsp:nvSpPr>
        <dsp:cNvPr id="0" name=""/>
        <dsp:cNvSpPr/>
      </dsp:nvSpPr>
      <dsp:spPr>
        <a:xfrm>
          <a:off x="1792163" y="567829"/>
          <a:ext cx="4653431" cy="4653431"/>
        </a:xfrm>
        <a:prstGeom prst="pie">
          <a:avLst>
            <a:gd name="adj1" fmla="val 13114284"/>
            <a:gd name="adj2" fmla="val 1620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/>
            <a:t>Focalización de los subsidios en salud</a:t>
          </a:r>
          <a:endParaRPr lang="es-ES" sz="1400" b="1" kern="1200" dirty="0"/>
        </a:p>
      </dsp:txBody>
      <dsp:txXfrm>
        <a:off x="2800406" y="1011013"/>
        <a:ext cx="1274153" cy="8032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A766F-C847-4862-9BC8-0EA5C625CF6C}">
      <dsp:nvSpPr>
        <dsp:cNvPr id="0" name=""/>
        <dsp:cNvSpPr/>
      </dsp:nvSpPr>
      <dsp:spPr>
        <a:xfrm>
          <a:off x="0" y="243085"/>
          <a:ext cx="110065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8DFD7C-1ED6-4214-B3EA-00BCC220522C}">
      <dsp:nvSpPr>
        <dsp:cNvPr id="0" name=""/>
        <dsp:cNvSpPr/>
      </dsp:nvSpPr>
      <dsp:spPr>
        <a:xfrm>
          <a:off x="550325" y="21685"/>
          <a:ext cx="9971544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214" tIns="0" rIns="2912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u="sng" kern="1200" dirty="0"/>
            <a:t>Cumplimiento de las normas que regulan el Aseguramiento dentro Sistema General de Seguridad Social en Salud, </a:t>
          </a:r>
          <a:r>
            <a:rPr lang="es-CO" sz="1400" b="0" kern="1200" dirty="0"/>
            <a:t> directrices y lineamientos . </a:t>
          </a:r>
          <a:endParaRPr lang="es-ES" sz="1400" b="0" kern="1200" dirty="0"/>
        </a:p>
      </dsp:txBody>
      <dsp:txXfrm>
        <a:off x="571941" y="43301"/>
        <a:ext cx="9928312" cy="399568"/>
      </dsp:txXfrm>
    </dsp:sp>
    <dsp:sp modelId="{CE6D4518-2325-426C-8CBC-81F04E5BE67D}">
      <dsp:nvSpPr>
        <dsp:cNvPr id="0" name=""/>
        <dsp:cNvSpPr/>
      </dsp:nvSpPr>
      <dsp:spPr>
        <a:xfrm>
          <a:off x="0" y="923485"/>
          <a:ext cx="110065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32115-4CCD-4500-8DA9-F073D35B0A69}">
      <dsp:nvSpPr>
        <dsp:cNvPr id="0" name=""/>
        <dsp:cNvSpPr/>
      </dsp:nvSpPr>
      <dsp:spPr>
        <a:xfrm>
          <a:off x="550325" y="702085"/>
          <a:ext cx="9971544" cy="44280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214" tIns="0" rIns="2912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 dirty="0"/>
            <a:t>La </a:t>
          </a:r>
          <a:r>
            <a:rPr lang="es-CO" sz="1400" b="0" u="sng" kern="1200" dirty="0"/>
            <a:t>garantía en el marco del aseguramiento a la libre elección por parte de los usuarios de las Entidades Administradoras de Planes de Beneficios, </a:t>
          </a:r>
          <a:r>
            <a:rPr lang="es-CO" sz="1400" b="0" kern="1200" dirty="0"/>
            <a:t>.</a:t>
          </a:r>
          <a:endParaRPr lang="es-ES" sz="1400" b="0" kern="1200" dirty="0"/>
        </a:p>
      </dsp:txBody>
      <dsp:txXfrm>
        <a:off x="571941" y="723701"/>
        <a:ext cx="9928312" cy="399568"/>
      </dsp:txXfrm>
    </dsp:sp>
    <dsp:sp modelId="{73D0EA0D-47F2-4498-9583-748B852C2A1A}">
      <dsp:nvSpPr>
        <dsp:cNvPr id="0" name=""/>
        <dsp:cNvSpPr/>
      </dsp:nvSpPr>
      <dsp:spPr>
        <a:xfrm>
          <a:off x="0" y="1603885"/>
          <a:ext cx="110065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F518C-271B-4D9A-B9B0-75D7544CD269}">
      <dsp:nvSpPr>
        <dsp:cNvPr id="0" name=""/>
        <dsp:cNvSpPr/>
      </dsp:nvSpPr>
      <dsp:spPr>
        <a:xfrm>
          <a:off x="550325" y="1382485"/>
          <a:ext cx="9971544" cy="44280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214" tIns="0" rIns="2912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 dirty="0"/>
            <a:t>La garantía de la la cobertura universal, la prestación de los servicios de salud a las personas que no están cubiertas por los subsidios a la demanda -Población Pobre No Asegurada PPNA - y  seguimiento a la contratación con IPS- Red Adscrita, No adscrita</a:t>
          </a:r>
          <a:endParaRPr lang="es-ES" sz="1400" b="0" kern="1200" dirty="0"/>
        </a:p>
      </dsp:txBody>
      <dsp:txXfrm>
        <a:off x="571941" y="1404101"/>
        <a:ext cx="9928312" cy="399568"/>
      </dsp:txXfrm>
    </dsp:sp>
    <dsp:sp modelId="{00B333A8-BE5A-4990-AC2D-7E9EFD6C4846}">
      <dsp:nvSpPr>
        <dsp:cNvPr id="0" name=""/>
        <dsp:cNvSpPr/>
      </dsp:nvSpPr>
      <dsp:spPr>
        <a:xfrm>
          <a:off x="0" y="2284285"/>
          <a:ext cx="110065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324030-EA7F-4DBD-A0E7-EB7D802964DC}">
      <dsp:nvSpPr>
        <dsp:cNvPr id="0" name=""/>
        <dsp:cNvSpPr/>
      </dsp:nvSpPr>
      <dsp:spPr>
        <a:xfrm>
          <a:off x="550325" y="2062885"/>
          <a:ext cx="9971544" cy="44280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214" tIns="0" rIns="2912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 dirty="0"/>
            <a:t>La P</a:t>
          </a:r>
          <a:r>
            <a:rPr lang="es-CO" sz="1400" b="0" u="sng" kern="1200" dirty="0"/>
            <a:t>romoción la afiliación al SGSSS - Cobertura Universal del Aseguramiento - Evitar la Elusión y Evasión Promoción.</a:t>
          </a:r>
          <a:endParaRPr lang="es-ES" sz="1400" b="0" kern="1200" dirty="0"/>
        </a:p>
      </dsp:txBody>
      <dsp:txXfrm>
        <a:off x="571941" y="2084501"/>
        <a:ext cx="9928312" cy="399568"/>
      </dsp:txXfrm>
    </dsp:sp>
    <dsp:sp modelId="{F2BDBC0A-C70F-43E7-810F-2FBEA0D43922}">
      <dsp:nvSpPr>
        <dsp:cNvPr id="0" name=""/>
        <dsp:cNvSpPr/>
      </dsp:nvSpPr>
      <dsp:spPr>
        <a:xfrm>
          <a:off x="0" y="2964685"/>
          <a:ext cx="110065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4B3ED-F8DD-4030-9C4B-ADFB5D55CF42}">
      <dsp:nvSpPr>
        <dsp:cNvPr id="0" name=""/>
        <dsp:cNvSpPr/>
      </dsp:nvSpPr>
      <dsp:spPr>
        <a:xfrm>
          <a:off x="550325" y="2743285"/>
          <a:ext cx="9971544" cy="44280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214" tIns="0" rIns="2912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 dirty="0">
              <a:latin typeface="Calibri (Cuerpo)"/>
            </a:rPr>
            <a:t>Los procesos de Reporte de novedades.</a:t>
          </a:r>
          <a:endParaRPr lang="es-ES" sz="1400" b="0" kern="1200" dirty="0"/>
        </a:p>
      </dsp:txBody>
      <dsp:txXfrm>
        <a:off x="571941" y="2764901"/>
        <a:ext cx="9928312" cy="399568"/>
      </dsp:txXfrm>
    </dsp:sp>
    <dsp:sp modelId="{291E4FDD-ABE9-40D8-B471-45CF090BB7C3}">
      <dsp:nvSpPr>
        <dsp:cNvPr id="0" name=""/>
        <dsp:cNvSpPr/>
      </dsp:nvSpPr>
      <dsp:spPr>
        <a:xfrm>
          <a:off x="0" y="3645085"/>
          <a:ext cx="1100650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D475B-E70F-4D60-9FB8-415DF004196C}">
      <dsp:nvSpPr>
        <dsp:cNvPr id="0" name=""/>
        <dsp:cNvSpPr/>
      </dsp:nvSpPr>
      <dsp:spPr>
        <a:xfrm>
          <a:off x="550325" y="3423685"/>
          <a:ext cx="9971544" cy="442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214" tIns="0" rIns="2912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u="sng" kern="1200" dirty="0">
              <a:latin typeface="Calibri (Cuerpo)"/>
            </a:rPr>
            <a:t>La focalización</a:t>
          </a:r>
          <a:r>
            <a:rPr lang="es-CO" sz="1400" b="0" kern="1200" dirty="0">
              <a:latin typeface="Calibri (Cuerpo)"/>
            </a:rPr>
            <a:t> (Identificación, determinación y selección de beneficiarios al Régimen Subsidiado) y  la Afiliación al </a:t>
          </a:r>
          <a:r>
            <a:rPr lang="es-CO" sz="1400" b="0" kern="1200" dirty="0" err="1">
              <a:latin typeface="Calibri (Cuerpo)"/>
            </a:rPr>
            <a:t>SGSSS</a:t>
          </a:r>
          <a:r>
            <a:rPr lang="es-CO" sz="1400" b="0" kern="1200" dirty="0">
              <a:latin typeface="Calibri (Cuerpo)"/>
            </a:rPr>
            <a:t>, respetando el Derecho a la Libre Elección de EAPB .</a:t>
          </a:r>
          <a:endParaRPr lang="es-ES" sz="1400" b="0" kern="1200" dirty="0"/>
        </a:p>
      </dsp:txBody>
      <dsp:txXfrm>
        <a:off x="571941" y="3445301"/>
        <a:ext cx="9928312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22A11-85C5-4E85-A001-CE5D75983EC9}">
      <dsp:nvSpPr>
        <dsp:cNvPr id="0" name=""/>
        <dsp:cNvSpPr/>
      </dsp:nvSpPr>
      <dsp:spPr>
        <a:xfrm>
          <a:off x="559474" y="879024"/>
          <a:ext cx="2400811" cy="791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/>
            <a:t>Departamentos</a:t>
          </a:r>
        </a:p>
      </dsp:txBody>
      <dsp:txXfrm>
        <a:off x="559474" y="879024"/>
        <a:ext cx="2400811" cy="791176"/>
      </dsp:txXfrm>
    </dsp:sp>
    <dsp:sp modelId="{A3D6F476-3242-44D8-AFAA-C508FB5E03B0}">
      <dsp:nvSpPr>
        <dsp:cNvPr id="0" name=""/>
        <dsp:cNvSpPr/>
      </dsp:nvSpPr>
      <dsp:spPr>
        <a:xfrm>
          <a:off x="556746" y="638398"/>
          <a:ext cx="190973" cy="19097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13EE0C-B9B8-46AF-A4D4-0D9018277F82}">
      <dsp:nvSpPr>
        <dsp:cNvPr id="0" name=""/>
        <dsp:cNvSpPr/>
      </dsp:nvSpPr>
      <dsp:spPr>
        <a:xfrm>
          <a:off x="690427" y="371035"/>
          <a:ext cx="190973" cy="190973"/>
        </a:xfrm>
        <a:prstGeom prst="ellipse">
          <a:avLst/>
        </a:prstGeom>
        <a:gradFill rotWithShape="0">
          <a:gsLst>
            <a:gs pos="0">
              <a:schemeClr val="accent5">
                <a:hueOff val="-375475"/>
                <a:satOff val="-968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75475"/>
                <a:satOff val="-968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75475"/>
                <a:satOff val="-968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27A17C-A9A0-43C1-B913-5CED0481ED25}">
      <dsp:nvSpPr>
        <dsp:cNvPr id="0" name=""/>
        <dsp:cNvSpPr/>
      </dsp:nvSpPr>
      <dsp:spPr>
        <a:xfrm>
          <a:off x="1011263" y="424507"/>
          <a:ext cx="300101" cy="300101"/>
        </a:xfrm>
        <a:prstGeom prst="ellipse">
          <a:avLst/>
        </a:prstGeom>
        <a:gradFill rotWithShape="0">
          <a:gsLst>
            <a:gs pos="0">
              <a:schemeClr val="accent5">
                <a:hueOff val="-750949"/>
                <a:satOff val="-1935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50949"/>
                <a:satOff val="-1935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50949"/>
                <a:satOff val="-1935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9085EC-3D8D-476E-927E-4C1588EE5674}">
      <dsp:nvSpPr>
        <dsp:cNvPr id="0" name=""/>
        <dsp:cNvSpPr/>
      </dsp:nvSpPr>
      <dsp:spPr>
        <a:xfrm>
          <a:off x="1278626" y="130408"/>
          <a:ext cx="190973" cy="190973"/>
        </a:xfrm>
        <a:prstGeom prst="ellipse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79A43E-5020-4802-AA4A-BD9C4A958715}">
      <dsp:nvSpPr>
        <dsp:cNvPr id="0" name=""/>
        <dsp:cNvSpPr/>
      </dsp:nvSpPr>
      <dsp:spPr>
        <a:xfrm>
          <a:off x="1626198" y="23463"/>
          <a:ext cx="190973" cy="190973"/>
        </a:xfrm>
        <a:prstGeom prst="ellipse">
          <a:avLst/>
        </a:prstGeom>
        <a:gradFill rotWithShape="0">
          <a:gsLst>
            <a:gs pos="0">
              <a:schemeClr val="accent5">
                <a:hueOff val="-1501898"/>
                <a:satOff val="-3871"/>
                <a:lumOff val="-26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501898"/>
                <a:satOff val="-3871"/>
                <a:lumOff val="-26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501898"/>
                <a:satOff val="-3871"/>
                <a:lumOff val="-26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35FD51-77EB-4907-A038-5C57DE6879CE}">
      <dsp:nvSpPr>
        <dsp:cNvPr id="0" name=""/>
        <dsp:cNvSpPr/>
      </dsp:nvSpPr>
      <dsp:spPr>
        <a:xfrm>
          <a:off x="2053979" y="210617"/>
          <a:ext cx="190973" cy="190973"/>
        </a:xfrm>
        <a:prstGeom prst="ellipse">
          <a:avLst/>
        </a:prstGeom>
        <a:gradFill rotWithShape="0">
          <a:gsLst>
            <a:gs pos="0">
              <a:schemeClr val="accent5">
                <a:hueOff val="-1877373"/>
                <a:satOff val="-4839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77373"/>
                <a:satOff val="-4839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77373"/>
                <a:satOff val="-4839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9CD4C4-AC13-4CFD-90C3-B5B6D5C4737E}">
      <dsp:nvSpPr>
        <dsp:cNvPr id="0" name=""/>
        <dsp:cNvSpPr/>
      </dsp:nvSpPr>
      <dsp:spPr>
        <a:xfrm>
          <a:off x="2321342" y="344298"/>
          <a:ext cx="300101" cy="300101"/>
        </a:xfrm>
        <a:prstGeom prst="ellipse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383C66-BCF1-4E2B-A056-A3E7F650E7B2}">
      <dsp:nvSpPr>
        <dsp:cNvPr id="0" name=""/>
        <dsp:cNvSpPr/>
      </dsp:nvSpPr>
      <dsp:spPr>
        <a:xfrm>
          <a:off x="2695650" y="638398"/>
          <a:ext cx="190973" cy="190973"/>
        </a:xfrm>
        <a:prstGeom prst="ellipse">
          <a:avLst/>
        </a:prstGeom>
        <a:gradFill rotWithShape="0">
          <a:gsLst>
            <a:gs pos="0">
              <a:schemeClr val="accent5">
                <a:hueOff val="-2628322"/>
                <a:satOff val="-6774"/>
                <a:lumOff val="-45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628322"/>
                <a:satOff val="-6774"/>
                <a:lumOff val="-45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628322"/>
                <a:satOff val="-6774"/>
                <a:lumOff val="-45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887E15-F241-428C-A6A0-1A11D53A8EA7}">
      <dsp:nvSpPr>
        <dsp:cNvPr id="0" name=""/>
        <dsp:cNvSpPr/>
      </dsp:nvSpPr>
      <dsp:spPr>
        <a:xfrm>
          <a:off x="2856068" y="932497"/>
          <a:ext cx="190973" cy="190973"/>
        </a:xfrm>
        <a:prstGeom prst="ellipse">
          <a:avLst/>
        </a:prstGeom>
        <a:gradFill rotWithShape="0">
          <a:gsLst>
            <a:gs pos="0">
              <a:schemeClr val="accent5">
                <a:hueOff val="-3003797"/>
                <a:satOff val="-7742"/>
                <a:lumOff val="-52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003797"/>
                <a:satOff val="-7742"/>
                <a:lumOff val="-52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003797"/>
                <a:satOff val="-7742"/>
                <a:lumOff val="-52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AAEA7A-1433-43AA-828A-4F2E8FCCADCE}">
      <dsp:nvSpPr>
        <dsp:cNvPr id="0" name=""/>
        <dsp:cNvSpPr/>
      </dsp:nvSpPr>
      <dsp:spPr>
        <a:xfrm>
          <a:off x="1465780" y="371035"/>
          <a:ext cx="491075" cy="491075"/>
        </a:xfrm>
        <a:prstGeom prst="ellips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AA4581-350E-4F63-96E7-5F6F523D1856}">
      <dsp:nvSpPr>
        <dsp:cNvPr id="0" name=""/>
        <dsp:cNvSpPr/>
      </dsp:nvSpPr>
      <dsp:spPr>
        <a:xfrm>
          <a:off x="423064" y="1387014"/>
          <a:ext cx="190973" cy="190973"/>
        </a:xfrm>
        <a:prstGeom prst="ellipse">
          <a:avLst/>
        </a:prstGeom>
        <a:gradFill rotWithShape="0">
          <a:gsLst>
            <a:gs pos="0">
              <a:schemeClr val="accent5">
                <a:hueOff val="-3754746"/>
                <a:satOff val="-9677"/>
                <a:lumOff val="-65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754746"/>
                <a:satOff val="-9677"/>
                <a:lumOff val="-65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754746"/>
                <a:satOff val="-9677"/>
                <a:lumOff val="-65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03051D-60E7-4736-9FDD-7B45AD1F3ED2}">
      <dsp:nvSpPr>
        <dsp:cNvPr id="0" name=""/>
        <dsp:cNvSpPr/>
      </dsp:nvSpPr>
      <dsp:spPr>
        <a:xfrm>
          <a:off x="583482" y="1627641"/>
          <a:ext cx="300101" cy="300101"/>
        </a:xfrm>
        <a:prstGeom prst="ellipse">
          <a:avLst/>
        </a:prstGeom>
        <a:gradFill rotWithShape="0">
          <a:gsLst>
            <a:gs pos="0">
              <a:schemeClr val="accent5">
                <a:hueOff val="-4130220"/>
                <a:satOff val="-10645"/>
                <a:lumOff val="-71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130220"/>
                <a:satOff val="-10645"/>
                <a:lumOff val="-71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130220"/>
                <a:satOff val="-10645"/>
                <a:lumOff val="-71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B161E-683E-46D9-9E10-15F4AD85115F}">
      <dsp:nvSpPr>
        <dsp:cNvPr id="0" name=""/>
        <dsp:cNvSpPr/>
      </dsp:nvSpPr>
      <dsp:spPr>
        <a:xfrm>
          <a:off x="984527" y="1841532"/>
          <a:ext cx="436511" cy="436511"/>
        </a:xfrm>
        <a:prstGeom prst="ellipse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FC7C5-5DB7-4ED9-AAED-8C46FC8E9426}">
      <dsp:nvSpPr>
        <dsp:cNvPr id="0" name=""/>
        <dsp:cNvSpPr/>
      </dsp:nvSpPr>
      <dsp:spPr>
        <a:xfrm>
          <a:off x="1545989" y="2189104"/>
          <a:ext cx="190973" cy="190973"/>
        </a:xfrm>
        <a:prstGeom prst="ellipse">
          <a:avLst/>
        </a:prstGeom>
        <a:gradFill rotWithShape="0">
          <a:gsLst>
            <a:gs pos="0">
              <a:schemeClr val="accent5">
                <a:hueOff val="-4881170"/>
                <a:satOff val="-12580"/>
                <a:lumOff val="-84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81170"/>
                <a:satOff val="-12580"/>
                <a:lumOff val="-84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81170"/>
                <a:satOff val="-12580"/>
                <a:lumOff val="-84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11404D-38D8-456F-A09A-91F7E0415C3C}">
      <dsp:nvSpPr>
        <dsp:cNvPr id="0" name=""/>
        <dsp:cNvSpPr/>
      </dsp:nvSpPr>
      <dsp:spPr>
        <a:xfrm>
          <a:off x="1652934" y="1841532"/>
          <a:ext cx="300101" cy="300101"/>
        </a:xfrm>
        <a:prstGeom prst="ellipse">
          <a:avLst/>
        </a:prstGeom>
        <a:gradFill rotWithShape="0">
          <a:gsLst>
            <a:gs pos="0">
              <a:schemeClr val="accent5">
                <a:hueOff val="-5256644"/>
                <a:satOff val="-13548"/>
                <a:lumOff val="-91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56644"/>
                <a:satOff val="-13548"/>
                <a:lumOff val="-91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56644"/>
                <a:satOff val="-13548"/>
                <a:lumOff val="-91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87EDDC-3B48-425E-9838-44520C01F366}">
      <dsp:nvSpPr>
        <dsp:cNvPr id="0" name=""/>
        <dsp:cNvSpPr/>
      </dsp:nvSpPr>
      <dsp:spPr>
        <a:xfrm>
          <a:off x="1920298" y="2215840"/>
          <a:ext cx="190973" cy="190973"/>
        </a:xfrm>
        <a:prstGeom prst="ellipse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F1E5D1-D177-4582-A5DF-EB9BE2ACCB95}">
      <dsp:nvSpPr>
        <dsp:cNvPr id="0" name=""/>
        <dsp:cNvSpPr/>
      </dsp:nvSpPr>
      <dsp:spPr>
        <a:xfrm>
          <a:off x="2160924" y="1788059"/>
          <a:ext cx="436511" cy="436511"/>
        </a:xfrm>
        <a:prstGeom prst="ellipse">
          <a:avLst/>
        </a:prstGeom>
        <a:gradFill rotWithShape="0">
          <a:gsLst>
            <a:gs pos="0">
              <a:schemeClr val="accent5">
                <a:hueOff val="-6007594"/>
                <a:satOff val="-15484"/>
                <a:lumOff val="-104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07594"/>
                <a:satOff val="-15484"/>
                <a:lumOff val="-104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07594"/>
                <a:satOff val="-15484"/>
                <a:lumOff val="-104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97C250-F81E-47A5-9083-2A5981243A31}">
      <dsp:nvSpPr>
        <dsp:cNvPr id="0" name=""/>
        <dsp:cNvSpPr/>
      </dsp:nvSpPr>
      <dsp:spPr>
        <a:xfrm>
          <a:off x="2749123" y="1681114"/>
          <a:ext cx="300101" cy="300101"/>
        </a:xfrm>
        <a:prstGeom prst="ellipse">
          <a:avLst/>
        </a:prstGeom>
        <a:gradFill rotWithShape="0">
          <a:gsLst>
            <a:gs pos="0">
              <a:schemeClr val="accent5">
                <a:hueOff val="-6383068"/>
                <a:satOff val="-16451"/>
                <a:lumOff val="-111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383068"/>
                <a:satOff val="-16451"/>
                <a:lumOff val="-111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383068"/>
                <a:satOff val="-16451"/>
                <a:lumOff val="-111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C95C14-9D7F-4260-AB9D-0160F01A5A3D}">
      <dsp:nvSpPr>
        <dsp:cNvPr id="0" name=""/>
        <dsp:cNvSpPr/>
      </dsp:nvSpPr>
      <dsp:spPr>
        <a:xfrm>
          <a:off x="3049225" y="424062"/>
          <a:ext cx="881355" cy="1682603"/>
        </a:xfrm>
        <a:prstGeom prst="chevron">
          <a:avLst>
            <a:gd name="adj" fmla="val 623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7CBDBF-4F3C-40B2-B136-B182AF47850D}">
      <dsp:nvSpPr>
        <dsp:cNvPr id="0" name=""/>
        <dsp:cNvSpPr/>
      </dsp:nvSpPr>
      <dsp:spPr>
        <a:xfrm>
          <a:off x="3930580" y="424880"/>
          <a:ext cx="2403695" cy="1682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/>
            <a:t>Distritos</a:t>
          </a:r>
        </a:p>
      </dsp:txBody>
      <dsp:txXfrm>
        <a:off x="3930580" y="424880"/>
        <a:ext cx="2403695" cy="1682587"/>
      </dsp:txXfrm>
    </dsp:sp>
    <dsp:sp modelId="{398037DA-417A-4274-B4F5-C084FB426B7C}">
      <dsp:nvSpPr>
        <dsp:cNvPr id="0" name=""/>
        <dsp:cNvSpPr/>
      </dsp:nvSpPr>
      <dsp:spPr>
        <a:xfrm>
          <a:off x="6334276" y="424062"/>
          <a:ext cx="881355" cy="1682603"/>
        </a:xfrm>
        <a:prstGeom prst="chevron">
          <a:avLst>
            <a:gd name="adj" fmla="val 6231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92EC32-E1FF-46A0-AA5B-8B3E9CAD6D9B}">
      <dsp:nvSpPr>
        <dsp:cNvPr id="0" name=""/>
        <dsp:cNvSpPr/>
      </dsp:nvSpPr>
      <dsp:spPr>
        <a:xfrm>
          <a:off x="7311778" y="285009"/>
          <a:ext cx="2043141" cy="2043141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/>
            <a:t>Municipios</a:t>
          </a:r>
        </a:p>
      </dsp:txBody>
      <dsp:txXfrm>
        <a:off x="7610989" y="584220"/>
        <a:ext cx="1444719" cy="14447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60D70-87B3-4182-B9BA-09BC50B25518}">
      <dsp:nvSpPr>
        <dsp:cNvPr id="0" name=""/>
        <dsp:cNvSpPr/>
      </dsp:nvSpPr>
      <dsp:spPr>
        <a:xfrm>
          <a:off x="5144" y="137166"/>
          <a:ext cx="10526283" cy="3332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400" kern="1200" dirty="0"/>
            <a:t>Departamento</a:t>
          </a:r>
        </a:p>
      </dsp:txBody>
      <dsp:txXfrm>
        <a:off x="5144" y="137166"/>
        <a:ext cx="10526283" cy="999879"/>
      </dsp:txXfrm>
    </dsp:sp>
    <dsp:sp modelId="{DFC2F9B5-F452-4CF7-BEB8-E597A02DF5C0}">
      <dsp:nvSpPr>
        <dsp:cNvPr id="0" name=""/>
        <dsp:cNvSpPr/>
      </dsp:nvSpPr>
      <dsp:spPr>
        <a:xfrm>
          <a:off x="1057773" y="1083706"/>
          <a:ext cx="8421026" cy="320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/>
            <a:t>Dirigir, coordinar y vigilar el sector salud y el </a:t>
          </a:r>
          <a:r>
            <a:rPr lang="es-CO" sz="1600" kern="1200" dirty="0" err="1"/>
            <a:t>SGSSS</a:t>
          </a:r>
          <a:r>
            <a:rPr lang="es-CO" sz="1600" kern="1200" dirty="0"/>
            <a:t>.</a:t>
          </a:r>
        </a:p>
      </dsp:txBody>
      <dsp:txXfrm>
        <a:off x="1067162" y="1093095"/>
        <a:ext cx="8402248" cy="301789"/>
      </dsp:txXfrm>
    </dsp:sp>
    <dsp:sp modelId="{9E731C69-1544-463C-9EBB-4A84AA1247F8}">
      <dsp:nvSpPr>
        <dsp:cNvPr id="0" name=""/>
        <dsp:cNvSpPr/>
      </dsp:nvSpPr>
      <dsp:spPr>
        <a:xfrm>
          <a:off x="1057773" y="1453591"/>
          <a:ext cx="8421026" cy="320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/>
            <a:t>Formular planes, programas y proyectos.</a:t>
          </a:r>
        </a:p>
      </dsp:txBody>
      <dsp:txXfrm>
        <a:off x="1067162" y="1462980"/>
        <a:ext cx="8402248" cy="301789"/>
      </dsp:txXfrm>
    </dsp:sp>
    <dsp:sp modelId="{F3DA18D5-87E6-4674-A402-54D479796C4B}">
      <dsp:nvSpPr>
        <dsp:cNvPr id="0" name=""/>
        <dsp:cNvSpPr/>
      </dsp:nvSpPr>
      <dsp:spPr>
        <a:xfrm>
          <a:off x="1057773" y="1823477"/>
          <a:ext cx="8421026" cy="492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/>
            <a:t>Adoptar, difundir, implantar, ejecutar y evaluar las normas, políticas, estrategias, planes, programas y proyectos.</a:t>
          </a:r>
        </a:p>
      </dsp:txBody>
      <dsp:txXfrm>
        <a:off x="1072190" y="1837894"/>
        <a:ext cx="8392192" cy="463407"/>
      </dsp:txXfrm>
    </dsp:sp>
    <dsp:sp modelId="{C0EDCBE7-C454-424F-B415-A05B28328E93}">
      <dsp:nvSpPr>
        <dsp:cNvPr id="0" name=""/>
        <dsp:cNvSpPr/>
      </dsp:nvSpPr>
      <dsp:spPr>
        <a:xfrm>
          <a:off x="1057773" y="2365036"/>
          <a:ext cx="8421026" cy="320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/>
            <a:t>Prestar asistencia técnica y asesoría a los municipios e instituciones públicas.</a:t>
          </a:r>
        </a:p>
      </dsp:txBody>
      <dsp:txXfrm>
        <a:off x="1067162" y="2374425"/>
        <a:ext cx="8402248" cy="301789"/>
      </dsp:txXfrm>
    </dsp:sp>
    <dsp:sp modelId="{AB323E2F-C2DF-4454-B3D0-558C2C014465}">
      <dsp:nvSpPr>
        <dsp:cNvPr id="0" name=""/>
        <dsp:cNvSpPr/>
      </dsp:nvSpPr>
      <dsp:spPr>
        <a:xfrm>
          <a:off x="1057773" y="2734921"/>
          <a:ext cx="8421026" cy="320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/>
            <a:t>Supervisar y controlar el recaudo y la aplicación de los recursos.</a:t>
          </a:r>
        </a:p>
      </dsp:txBody>
      <dsp:txXfrm>
        <a:off x="1067162" y="2744310"/>
        <a:ext cx="8402248" cy="301789"/>
      </dsp:txXfrm>
    </dsp:sp>
    <dsp:sp modelId="{C58DC10C-75B9-4C6E-90A3-33A994765E33}">
      <dsp:nvSpPr>
        <dsp:cNvPr id="0" name=""/>
        <dsp:cNvSpPr/>
      </dsp:nvSpPr>
      <dsp:spPr>
        <a:xfrm>
          <a:off x="1057773" y="3104807"/>
          <a:ext cx="8421026" cy="320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/>
            <a:t>Vigilar y controlar el cumplimiento de las políticas y normas técnicas, científicas y administrativas.</a:t>
          </a:r>
        </a:p>
      </dsp:txBody>
      <dsp:txXfrm>
        <a:off x="1067162" y="3114196"/>
        <a:ext cx="8402248" cy="3017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94E76-E55D-43FE-B1DA-89361E97095B}">
      <dsp:nvSpPr>
        <dsp:cNvPr id="0" name=""/>
        <dsp:cNvSpPr/>
      </dsp:nvSpPr>
      <dsp:spPr>
        <a:xfrm>
          <a:off x="0" y="411539"/>
          <a:ext cx="9572652" cy="4522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dirty="0"/>
            <a:t>Ley 715 de 2001</a:t>
          </a:r>
        </a:p>
      </dsp:txBody>
      <dsp:txXfrm>
        <a:off x="13246" y="424785"/>
        <a:ext cx="9546160" cy="425749"/>
      </dsp:txXfrm>
    </dsp:sp>
    <dsp:sp modelId="{F3AE0D55-FDB4-4FA3-8B99-5EAFEA35CF42}">
      <dsp:nvSpPr>
        <dsp:cNvPr id="0" name=""/>
        <dsp:cNvSpPr/>
      </dsp:nvSpPr>
      <dsp:spPr>
        <a:xfrm>
          <a:off x="0" y="945183"/>
          <a:ext cx="452241" cy="45224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3CFFF-ED9C-4BD0-8A66-F5DB93F9410C}">
      <dsp:nvSpPr>
        <dsp:cNvPr id="0" name=""/>
        <dsp:cNvSpPr/>
      </dsp:nvSpPr>
      <dsp:spPr>
        <a:xfrm>
          <a:off x="479375" y="945183"/>
          <a:ext cx="9093276" cy="452241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Ejercer en su jurisdicción la vigilancia y el control del aseguramiento en el Sistema General de Seguridad Social en Salud y en los regímenes de excepción definidos en la Ley 100 de 1993.</a:t>
          </a:r>
        </a:p>
      </dsp:txBody>
      <dsp:txXfrm>
        <a:off x="501456" y="967264"/>
        <a:ext cx="9049114" cy="4080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94E76-E55D-43FE-B1DA-89361E97095B}">
      <dsp:nvSpPr>
        <dsp:cNvPr id="0" name=""/>
        <dsp:cNvSpPr/>
      </dsp:nvSpPr>
      <dsp:spPr>
        <a:xfrm>
          <a:off x="0" y="281596"/>
          <a:ext cx="9572652" cy="4522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dirty="0"/>
            <a:t>Ley 1438 de 2011</a:t>
          </a:r>
        </a:p>
      </dsp:txBody>
      <dsp:txXfrm>
        <a:off x="13246" y="294842"/>
        <a:ext cx="9546160" cy="425749"/>
      </dsp:txXfrm>
    </dsp:sp>
    <dsp:sp modelId="{F3AE0D55-FDB4-4FA3-8B99-5EAFEA35CF42}">
      <dsp:nvSpPr>
        <dsp:cNvPr id="0" name=""/>
        <dsp:cNvSpPr/>
      </dsp:nvSpPr>
      <dsp:spPr>
        <a:xfrm>
          <a:off x="0" y="945183"/>
          <a:ext cx="452241" cy="45224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3CFFF-ED9C-4BD0-8A66-F5DB93F9410C}">
      <dsp:nvSpPr>
        <dsp:cNvPr id="0" name=""/>
        <dsp:cNvSpPr/>
      </dsp:nvSpPr>
      <dsp:spPr>
        <a:xfrm>
          <a:off x="479375" y="815241"/>
          <a:ext cx="9093276" cy="712125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i="1" kern="1200" dirty="0"/>
            <a:t>Administración del Régimen Subsidiado. </a:t>
          </a:r>
          <a:r>
            <a:rPr lang="es-CO" sz="1400" b="0" kern="1200" dirty="0"/>
            <a:t>Los entes territoriales administrarán el Régimen Subsidiado mediante el </a:t>
          </a:r>
          <a:r>
            <a:rPr lang="es-CO" sz="1400" b="0" u="sng" kern="1200" dirty="0"/>
            <a:t>seguimiento y control del aseguramiento de los afiliados </a:t>
          </a:r>
          <a:r>
            <a:rPr lang="es-CO" sz="1400" b="0" kern="1200" dirty="0"/>
            <a:t>dentro de su jurisdicción, garantizando el acceso oportuno y de calidad al Plan de Beneficios</a:t>
          </a:r>
          <a:endParaRPr lang="es-CO" sz="1400" kern="1200" dirty="0"/>
        </a:p>
      </dsp:txBody>
      <dsp:txXfrm>
        <a:off x="514144" y="850010"/>
        <a:ext cx="9023738" cy="6425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94E76-E55D-43FE-B1DA-89361E97095B}">
      <dsp:nvSpPr>
        <dsp:cNvPr id="0" name=""/>
        <dsp:cNvSpPr/>
      </dsp:nvSpPr>
      <dsp:spPr>
        <a:xfrm>
          <a:off x="0" y="150257"/>
          <a:ext cx="9572652" cy="4522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dirty="0"/>
            <a:t>Decreto 780 de 2016</a:t>
          </a:r>
        </a:p>
      </dsp:txBody>
      <dsp:txXfrm>
        <a:off x="13246" y="163503"/>
        <a:ext cx="9546160" cy="425749"/>
      </dsp:txXfrm>
    </dsp:sp>
    <dsp:sp modelId="{F3AE0D55-FDB4-4FA3-8B99-5EAFEA35CF42}">
      <dsp:nvSpPr>
        <dsp:cNvPr id="0" name=""/>
        <dsp:cNvSpPr/>
      </dsp:nvSpPr>
      <dsp:spPr>
        <a:xfrm>
          <a:off x="0" y="945183"/>
          <a:ext cx="452241" cy="45224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3CFFF-ED9C-4BD0-8A66-F5DB93F9410C}">
      <dsp:nvSpPr>
        <dsp:cNvPr id="0" name=""/>
        <dsp:cNvSpPr/>
      </dsp:nvSpPr>
      <dsp:spPr>
        <a:xfrm>
          <a:off x="479375" y="683901"/>
          <a:ext cx="9093276" cy="974805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i="1" kern="1200" dirty="0"/>
            <a:t>Seguimiento y control del régimen subsidiado. </a:t>
          </a:r>
          <a:r>
            <a:rPr lang="es-CO" sz="1400" b="0" i="0" kern="1200" dirty="0"/>
            <a:t>Las entidades territoriales </a:t>
          </a:r>
          <a:r>
            <a:rPr lang="es-CO" sz="1400" b="0" i="0" u="sng" kern="1200" dirty="0"/>
            <a:t>vigilarán permanentemente que las EPS cumplan con todas sus obligaciones frente a los usuarios</a:t>
          </a:r>
          <a:r>
            <a:rPr lang="es-CO" sz="1400" b="0" i="0" kern="1200" dirty="0"/>
            <a:t>. De evidenciarse fallas o incumplimientos en las obligaciones de las EPS, estas serán objeto de requerimiento por parte de las entidades territoriales para que subsanen los incumplimientos y de no hacerlo, remitirán a la Superintendencia Nacional de Salud, los informes correspondientes. </a:t>
          </a:r>
          <a:endParaRPr lang="es-CO" sz="1400" kern="1200" dirty="0"/>
        </a:p>
      </dsp:txBody>
      <dsp:txXfrm>
        <a:off x="526970" y="731496"/>
        <a:ext cx="8998086" cy="8796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94E76-E55D-43FE-B1DA-89361E97095B}">
      <dsp:nvSpPr>
        <dsp:cNvPr id="0" name=""/>
        <dsp:cNvSpPr/>
      </dsp:nvSpPr>
      <dsp:spPr>
        <a:xfrm>
          <a:off x="266096" y="1042"/>
          <a:ext cx="9559763" cy="5771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dirty="0"/>
            <a:t>Decreto 971 de 2011</a:t>
          </a:r>
        </a:p>
      </dsp:txBody>
      <dsp:txXfrm>
        <a:off x="283001" y="17947"/>
        <a:ext cx="9525953" cy="543371"/>
      </dsp:txXfrm>
    </dsp:sp>
    <dsp:sp modelId="{F3AE0D55-FDB4-4FA3-8B99-5EAFEA35CF42}">
      <dsp:nvSpPr>
        <dsp:cNvPr id="0" name=""/>
        <dsp:cNvSpPr/>
      </dsp:nvSpPr>
      <dsp:spPr>
        <a:xfrm>
          <a:off x="266096" y="1340932"/>
          <a:ext cx="618536" cy="618536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3CFFF-ED9C-4BD0-8A66-F5DB93F9410C}">
      <dsp:nvSpPr>
        <dsp:cNvPr id="0" name=""/>
        <dsp:cNvSpPr/>
      </dsp:nvSpPr>
      <dsp:spPr>
        <a:xfrm>
          <a:off x="921745" y="689560"/>
          <a:ext cx="8904115" cy="1921280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i="1" kern="1200" dirty="0"/>
            <a:t>Seguimiento y control del régimen subsidiado. </a:t>
          </a:r>
          <a:r>
            <a:rPr lang="es-CO" sz="1600" b="0" kern="1200" dirty="0"/>
            <a:t>Las entidades territoriales vigilarán permanentemente que las EPS cumplan con todas sus obligaciones frente a los usuarios. De evidenciarse fallas o incumplimientos en las obligaciones de las EPS, estas serán objeto de requerimiento por parte de las entidades territoriales para que subsanen los incumplimientos y de no hacerlo, remitirán a la Superintendencia Nacional de Salud, los informes correspondientes. Según lo previsto por la ley, la vigilancia incluirá el seguimiento </a:t>
          </a:r>
          <a:r>
            <a:rPr lang="es-CO" sz="1600" b="0" u="sng" kern="1200" dirty="0"/>
            <a:t>a los procesos de afiliación, el reporte de novedades, la garantía del acceso a los servicios, la red contratada para la prestación de los servicios de salud, el suministro de medicamentos, el pago a la red prestadora de servicios, la satisfacción de los Usuarios. </a:t>
          </a:r>
          <a:endParaRPr lang="es-CO" sz="1600" kern="1200" dirty="0"/>
        </a:p>
      </dsp:txBody>
      <dsp:txXfrm>
        <a:off x="1015551" y="783366"/>
        <a:ext cx="8716503" cy="17336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94E76-E55D-43FE-B1DA-89361E97095B}">
      <dsp:nvSpPr>
        <dsp:cNvPr id="0" name=""/>
        <dsp:cNvSpPr/>
      </dsp:nvSpPr>
      <dsp:spPr>
        <a:xfrm>
          <a:off x="0" y="281596"/>
          <a:ext cx="9572652" cy="4522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dirty="0"/>
            <a:t>Circular 006 de 2011</a:t>
          </a:r>
        </a:p>
      </dsp:txBody>
      <dsp:txXfrm>
        <a:off x="13246" y="294842"/>
        <a:ext cx="9546160" cy="425749"/>
      </dsp:txXfrm>
    </dsp:sp>
    <dsp:sp modelId="{F3AE0D55-FDB4-4FA3-8B99-5EAFEA35CF42}">
      <dsp:nvSpPr>
        <dsp:cNvPr id="0" name=""/>
        <dsp:cNvSpPr/>
      </dsp:nvSpPr>
      <dsp:spPr>
        <a:xfrm>
          <a:off x="0" y="945183"/>
          <a:ext cx="452241" cy="45224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3CFFF-ED9C-4BD0-8A66-F5DB93F9410C}">
      <dsp:nvSpPr>
        <dsp:cNvPr id="0" name=""/>
        <dsp:cNvSpPr/>
      </dsp:nvSpPr>
      <dsp:spPr>
        <a:xfrm>
          <a:off x="479375" y="815241"/>
          <a:ext cx="9093276" cy="712125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i="0" kern="1200" dirty="0"/>
            <a:t>Auditorias bimestrales a las EAPB del Régimen Subsidiado.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kern="1200" dirty="0"/>
            <a:t>Reporte información a los departamentos  - lineamientos y directrices </a:t>
          </a:r>
          <a:r>
            <a:rPr lang="es-CO" sz="1600" b="0" i="0" kern="1200" dirty="0" err="1"/>
            <a:t>SNS</a:t>
          </a:r>
          <a:r>
            <a:rPr lang="es-CO" sz="1600" b="0" i="0" kern="1200" dirty="0"/>
            <a:t>.</a:t>
          </a:r>
          <a:endParaRPr lang="es-CO" sz="1600" kern="1200" dirty="0"/>
        </a:p>
      </dsp:txBody>
      <dsp:txXfrm>
        <a:off x="514144" y="850010"/>
        <a:ext cx="9023738" cy="6425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94E76-E55D-43FE-B1DA-89361E97095B}">
      <dsp:nvSpPr>
        <dsp:cNvPr id="0" name=""/>
        <dsp:cNvSpPr/>
      </dsp:nvSpPr>
      <dsp:spPr>
        <a:xfrm>
          <a:off x="6517043" y="483"/>
          <a:ext cx="9626193" cy="4778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dirty="0"/>
            <a:t>Ley 715 del 2001</a:t>
          </a:r>
        </a:p>
      </dsp:txBody>
      <dsp:txXfrm>
        <a:off x="6531040" y="14480"/>
        <a:ext cx="9598199" cy="449897"/>
      </dsp:txXfrm>
    </dsp:sp>
    <dsp:sp modelId="{F3AE0D55-FDB4-4FA3-8B99-5EAFEA35CF42}">
      <dsp:nvSpPr>
        <dsp:cNvPr id="0" name=""/>
        <dsp:cNvSpPr/>
      </dsp:nvSpPr>
      <dsp:spPr>
        <a:xfrm>
          <a:off x="6517043" y="564394"/>
          <a:ext cx="477891" cy="47789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3CFFF-ED9C-4BD0-8A66-F5DB93F9410C}">
      <dsp:nvSpPr>
        <dsp:cNvPr id="0" name=""/>
        <dsp:cNvSpPr/>
      </dsp:nvSpPr>
      <dsp:spPr>
        <a:xfrm>
          <a:off x="7023608" y="564394"/>
          <a:ext cx="9119628" cy="477891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/>
            <a:t>Gestionar la prestación de los servicios de salud, de manera oportuna, eficiente y con calidad a la </a:t>
          </a:r>
          <a:r>
            <a:rPr lang="es-CO" sz="1500" kern="1200" dirty="0" err="1"/>
            <a:t>PPNA</a:t>
          </a:r>
          <a:r>
            <a:rPr lang="es-CO" sz="1500" kern="1200" dirty="0"/>
            <a:t>.</a:t>
          </a:r>
        </a:p>
      </dsp:txBody>
      <dsp:txXfrm>
        <a:off x="7046941" y="587727"/>
        <a:ext cx="9072962" cy="431225"/>
      </dsp:txXfrm>
    </dsp:sp>
    <dsp:sp modelId="{321B02F5-6EDB-484F-AD7D-B62F89555F64}">
      <dsp:nvSpPr>
        <dsp:cNvPr id="0" name=""/>
        <dsp:cNvSpPr/>
      </dsp:nvSpPr>
      <dsp:spPr>
        <a:xfrm>
          <a:off x="6517043" y="1222468"/>
          <a:ext cx="477891" cy="47789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49397-1814-44E8-9DA2-08D422E78450}">
      <dsp:nvSpPr>
        <dsp:cNvPr id="0" name=""/>
        <dsp:cNvSpPr/>
      </dsp:nvSpPr>
      <dsp:spPr>
        <a:xfrm>
          <a:off x="7023608" y="1099633"/>
          <a:ext cx="9119628" cy="723560"/>
        </a:xfrm>
        <a:prstGeom prst="roundRect">
          <a:avLst>
            <a:gd name="adj" fmla="val 16670"/>
          </a:avLst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/>
            <a:t>Financiar con los recursos propios, si lo considera pertinente, con los recursos asignados por concepto de participaciones y demás recursos cedidos, la prestación de servicios de salud a la población pobre en lo no cubierto con subsidios a la demanda y los servicios de salud mental.</a:t>
          </a:r>
        </a:p>
      </dsp:txBody>
      <dsp:txXfrm>
        <a:off x="7058936" y="1134961"/>
        <a:ext cx="9048972" cy="652904"/>
      </dsp:txXfrm>
    </dsp:sp>
    <dsp:sp modelId="{874F957D-E23E-40E5-BFA8-203BB3B26C02}">
      <dsp:nvSpPr>
        <dsp:cNvPr id="0" name=""/>
        <dsp:cNvSpPr/>
      </dsp:nvSpPr>
      <dsp:spPr>
        <a:xfrm>
          <a:off x="6517043" y="1880541"/>
          <a:ext cx="477891" cy="47789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A21CB-CB8F-422C-BF73-3D372CC26398}">
      <dsp:nvSpPr>
        <dsp:cNvPr id="0" name=""/>
        <dsp:cNvSpPr/>
      </dsp:nvSpPr>
      <dsp:spPr>
        <a:xfrm>
          <a:off x="7023608" y="1880541"/>
          <a:ext cx="9119628" cy="477891"/>
        </a:xfrm>
        <a:prstGeom prst="roundRect">
          <a:avLst>
            <a:gd name="adj" fmla="val 1667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/>
            <a:t>Adoptar, difundir, implantar, ejecutar y evaluar la Política de Prestación de Servicios de Salud, formulada por la Nación.</a:t>
          </a:r>
        </a:p>
      </dsp:txBody>
      <dsp:txXfrm>
        <a:off x="7046941" y="1903874"/>
        <a:ext cx="9072962" cy="431225"/>
      </dsp:txXfrm>
    </dsp:sp>
    <dsp:sp modelId="{802E30DB-3A22-43FB-A740-0BBEFD518943}">
      <dsp:nvSpPr>
        <dsp:cNvPr id="0" name=""/>
        <dsp:cNvSpPr/>
      </dsp:nvSpPr>
      <dsp:spPr>
        <a:xfrm>
          <a:off x="6517043" y="2415779"/>
          <a:ext cx="477891" cy="47789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139D30-4BCC-4E81-87AD-A6BDE0607146}">
      <dsp:nvSpPr>
        <dsp:cNvPr id="0" name=""/>
        <dsp:cNvSpPr/>
      </dsp:nvSpPr>
      <dsp:spPr>
        <a:xfrm>
          <a:off x="7023608" y="2415779"/>
          <a:ext cx="9119628" cy="477891"/>
        </a:xfrm>
        <a:prstGeom prst="roundRect">
          <a:avLst>
            <a:gd name="adj" fmla="val 1667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/>
            <a:t>Organizar, dirigir, coordinar y administrar la red de Instituciones Prestadoras de Servicios de Salud públicas en el departamento.</a:t>
          </a:r>
        </a:p>
      </dsp:txBody>
      <dsp:txXfrm>
        <a:off x="7046941" y="2439112"/>
        <a:ext cx="9072962" cy="431225"/>
      </dsp:txXfrm>
    </dsp:sp>
    <dsp:sp modelId="{BAD6B4C5-34CB-4627-9083-207DF3B621B7}">
      <dsp:nvSpPr>
        <dsp:cNvPr id="0" name=""/>
        <dsp:cNvSpPr/>
      </dsp:nvSpPr>
      <dsp:spPr>
        <a:xfrm>
          <a:off x="6517043" y="2951017"/>
          <a:ext cx="477891" cy="47789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03C2C-A692-45AE-B05F-8E9FADED981D}">
      <dsp:nvSpPr>
        <dsp:cNvPr id="0" name=""/>
        <dsp:cNvSpPr/>
      </dsp:nvSpPr>
      <dsp:spPr>
        <a:xfrm>
          <a:off x="7023608" y="2951017"/>
          <a:ext cx="9119628" cy="477891"/>
        </a:xfrm>
        <a:prstGeom prst="roundRect">
          <a:avLst>
            <a:gd name="adj" fmla="val 1667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/>
            <a:t> Efectuar en su jurisdicción el registro de los prestadores públicos y privados de servicios de salud</a:t>
          </a:r>
        </a:p>
      </dsp:txBody>
      <dsp:txXfrm>
        <a:off x="7046941" y="2974350"/>
        <a:ext cx="9072962" cy="431225"/>
      </dsp:txXfrm>
    </dsp:sp>
    <dsp:sp modelId="{15CEDCD4-906A-4A85-9752-C53F1E9014F5}">
      <dsp:nvSpPr>
        <dsp:cNvPr id="0" name=""/>
        <dsp:cNvSpPr/>
      </dsp:nvSpPr>
      <dsp:spPr>
        <a:xfrm>
          <a:off x="6517043" y="3486256"/>
          <a:ext cx="477891" cy="47789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5096C-6D09-43BC-A757-5732BA6359D9}">
      <dsp:nvSpPr>
        <dsp:cNvPr id="0" name=""/>
        <dsp:cNvSpPr/>
      </dsp:nvSpPr>
      <dsp:spPr>
        <a:xfrm>
          <a:off x="7023608" y="3486256"/>
          <a:ext cx="9119628" cy="477891"/>
        </a:xfrm>
        <a:prstGeom prst="roundRect">
          <a:avLst>
            <a:gd name="adj" fmla="val 16670"/>
          </a:avLst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/>
            <a:t>Concurrir en la financiación de las inversiones necesarias para la organización funcional y administrativa de la red de instituciones prestadoras de servicios de salud a su cargo.</a:t>
          </a:r>
        </a:p>
      </dsp:txBody>
      <dsp:txXfrm>
        <a:off x="7046941" y="3509589"/>
        <a:ext cx="9072962" cy="431225"/>
      </dsp:txXfrm>
    </dsp:sp>
    <dsp:sp modelId="{8DFBCA41-C49B-4891-8B5D-ECFCB005F4E4}">
      <dsp:nvSpPr>
        <dsp:cNvPr id="0" name=""/>
        <dsp:cNvSpPr/>
      </dsp:nvSpPr>
      <dsp:spPr>
        <a:xfrm>
          <a:off x="6517043" y="4021494"/>
          <a:ext cx="477891" cy="47789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EC9A3-1870-4E13-95D7-0F8F4D9C0D8A}">
      <dsp:nvSpPr>
        <dsp:cNvPr id="0" name=""/>
        <dsp:cNvSpPr/>
      </dsp:nvSpPr>
      <dsp:spPr>
        <a:xfrm>
          <a:off x="7023608" y="4021494"/>
          <a:ext cx="9119628" cy="477891"/>
        </a:xfrm>
        <a:prstGeom prst="roundRect">
          <a:avLst>
            <a:gd name="adj" fmla="val 1667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/>
            <a:t>Preparar el plan bienal de inversiones públicas en salud, en el cual se incluirán las destinadas a infraestructura, dotación y equipos, de acuerdo con la Política de Prestación de Servicios de Salud.</a:t>
          </a:r>
        </a:p>
      </dsp:txBody>
      <dsp:txXfrm>
        <a:off x="7046941" y="4044827"/>
        <a:ext cx="9072962" cy="431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2AAB6848-3EF0-4FD6-9A5E-2FC0E70413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7130A3AD-BEC8-4F0D-BD3E-3743FD80AE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83CF39-4B53-410B-9138-AB644703C473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18E19A44-5955-45E3-9E51-8519610550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214B96CB-0A0F-4F8B-B2AE-169DBD2ED1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540988-2855-4315-9726-1843A8542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0602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C8E594-5524-4EB9-B742-EE1D12260012}" type="datetimeFigureOut">
              <a:rPr lang="es-CO" smtClean="0"/>
              <a:t>11/03/2019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777ACE-C7A5-43EF-BA9D-F2B7371D51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581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77ACE-C7A5-43EF-BA9D-F2B7371D5185}" type="slidenum">
              <a:rPr lang="es-CO" smtClean="0"/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0254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77ACE-C7A5-43EF-BA9D-F2B7371D5185}" type="slidenum">
              <a:rPr lang="es-CO" smtClean="0"/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472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04F3681-2D1B-4ACF-A855-BBFCA1176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0711989-E922-4782-8206-FAB6C9F5A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4A4FFAC-1C63-4671-80F4-E5506C82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8221-D879-4DED-9AEC-98C238CA12D0}" type="datetime1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BFE9503-8B35-473E-AB1D-FA43D7EF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EF9DB7E-23DF-44B2-BBA6-B7F61379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40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4D70323-EF21-430C-BB89-6A50EE513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F44EF1A1-C553-4775-A4D5-2277520C7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BA12695-52AD-40B6-A0CF-A7B712ED1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4EEA-CDF1-4132-8CEB-31228E2207D9}" type="datetime1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EEB6FAA-942B-42FA-BC78-7722B5A2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4DE5620-B233-479E-9BCC-13AAB6F8E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443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5256D4A-C583-427C-B04C-429A579CB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402A870-4B8D-4BEA-9660-69B94ABBD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0D43A83-0BB3-4E4F-86CD-4F58AF4C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9D77-DAE3-4E3F-BBE1-32863FC13430}" type="datetime1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A8029FE-35FD-4125-B1F9-0423D2980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9097542-06E3-49D9-9EF9-5C4A8985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19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14D68AF-C95A-409C-8EC7-456E1F051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5FD082A-F087-4CC0-BE26-6B5306310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86B9B06-A3F0-4896-AA9B-8D2BF689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7C2-D416-41DE-8DBF-DC6157BD7E0A}" type="datetime1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14B27D2-369F-4D5F-BB74-A6D59CB5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6ED678C-96B3-4629-A88A-61317E55D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892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C8BBB52-C255-4A9D-B518-16DF4714C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B6C6023A-45F7-485C-A72E-629322F82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B1FD2FF-5861-436E-B76E-E12928E5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FD04-5421-4A4D-961F-85DDEA9F66C1}" type="datetime1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223FEDA-DAD2-4C2A-B46A-9BE133921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DD8045F-7893-42CD-ACE1-9AFEEBDF7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6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3149E5E-3942-43DF-B572-2881E1E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5792108-0055-4F89-87DC-CDB6800D8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B31CF3E8-5E8A-4FBE-A1A3-A1E0A9287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7F2EF5F-C551-4C9B-BD8F-C724033F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F6CA-F4C0-4D26-B895-7E45686FC6BC}" type="datetime1">
              <a:rPr lang="es-CO" smtClean="0"/>
              <a:t>11/03/2019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776BE35-B981-42AC-9F5D-36431DA8F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1DAAF1A4-2184-4B05-85BC-F2005261E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005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B83EB61-F696-46F2-9F60-218B3A798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94DC4FF-D3B4-4BC1-A854-BEEF82FF9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1C78666-D085-4CED-81DD-899564B86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B78EDF54-5C34-4340-8DE6-AF010E222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D78F35-F6D8-4143-AA87-5CDBF4589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3CE8369-91AE-4271-AF1D-CDB15B1F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F548-6D8A-46B4-9685-79B3CEEBCDF1}" type="datetime1">
              <a:rPr lang="es-CO" smtClean="0"/>
              <a:t>11/03/2019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0E0AEA47-710E-46A2-9DB5-4E9E553CB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5D823360-4219-4A53-BF26-064EC868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756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7CFB847-DC45-49CF-BEC5-8CEA4B5F1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1862BF91-ACA6-4A37-BF4B-2EC30DC9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F5E0-A79D-423B-8DCD-74412BDA861D}" type="datetime1">
              <a:rPr lang="es-CO" smtClean="0"/>
              <a:t>11/03/2019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163ED33A-90D5-4188-8592-B5278E1F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F8730BAC-EAAB-48A6-97D4-0099A57DD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909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7FC827ED-8DB1-4EF7-B9EF-298E643A7E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82476"/>
            <a:ext cx="2743200" cy="365125"/>
          </a:xfrm>
        </p:spPr>
        <p:txBody>
          <a:bodyPr/>
          <a:lstStyle/>
          <a:p>
            <a:fld id="{361250C9-D962-445D-B395-D02B29260C80}" type="datetime1">
              <a:rPr lang="es-CO" smtClean="0"/>
              <a:t>11/03/2019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6D5D1D16-6BD5-49B5-A3A1-D123D5370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82476"/>
            <a:ext cx="4114800" cy="365125"/>
          </a:xfrm>
        </p:spPr>
        <p:txBody>
          <a:bodyPr/>
          <a:lstStyle/>
          <a:p>
            <a:r>
              <a:rPr lang="es-ES"/>
              <a:t>1. Ejemplo de pie de página</a:t>
            </a:r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98B994AF-3FAD-4CC6-AB09-8A2F9B8B2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884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F1DBD5C-D5C1-4DF8-A413-777F6782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097752C-8E1A-41C1-BB14-603298258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067CDA16-99A2-4473-B7FD-A0209AADB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7B25909-E106-429E-8C75-2C84DE1F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CCEB-12CC-4066-8D13-20A83C02EF2B}" type="datetime1">
              <a:rPr lang="es-CO" smtClean="0"/>
              <a:t>11/03/2019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F55F732-672C-4712-BF3C-3C06651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77BA661-DA95-4108-989E-9665FAF6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81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835276C-D1E9-4B6E-8CD3-0D3891665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81EA960A-3D2D-4EF5-B3CD-C24565D1E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9D5A76A9-F5A3-4753-B2B4-FEB9A557C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932F7BD-B47F-4553-9E56-0450CEE18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F21F-6698-44F6-95CC-C4A84B6FEF80}" type="datetime1">
              <a:rPr lang="es-CO" smtClean="0"/>
              <a:t>11/03/2019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549BD78-55A7-4412-B2B4-FBF5CEE26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E78F573-B0E7-45A0-AA85-69ED9426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254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F423D6C1-B202-4B19-9A7B-1611C5701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3A4E83B-08D5-4A63-B1B7-5007904F4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68FE698-735B-4557-A38E-1786E8BE11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A720B-BE43-4281-A050-DD53A567A2B6}" type="datetime1">
              <a:rPr lang="es-CO" smtClean="0"/>
              <a:t>11/03/2019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791F062-3F6A-4966-BD5A-E14CDED2F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82C1828-D4C9-43D8-9C3A-BFC2B66D67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4239-EA2D-4D81-98EF-F3957B59CE4C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A064F00D-C083-46E5-98B4-1E80D206C5E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8749" y="5983623"/>
            <a:ext cx="2575560" cy="76397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0B44CBDA-9B94-4D07-8254-BD12B79C5292}"/>
              </a:ext>
            </a:extLst>
          </p:cNvPr>
          <p:cNvSpPr/>
          <p:nvPr userDrawn="1"/>
        </p:nvSpPr>
        <p:spPr>
          <a:xfrm flipH="1">
            <a:off x="3008812" y="6449747"/>
            <a:ext cx="8500654" cy="232538"/>
          </a:xfrm>
          <a:prstGeom prst="rect">
            <a:avLst/>
          </a:prstGeom>
          <a:solidFill>
            <a:srgbClr val="004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1626852B-A8C6-47F4-AEF2-4E4CA6AD1601}"/>
              </a:ext>
            </a:extLst>
          </p:cNvPr>
          <p:cNvSpPr txBox="1"/>
          <p:nvPr userDrawn="1"/>
        </p:nvSpPr>
        <p:spPr>
          <a:xfrm flipH="1">
            <a:off x="8848160" y="6436684"/>
            <a:ext cx="2661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Superintendencia Nacional de Salud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5AE7C565-D5DC-4577-BC39-D71F10D77329}"/>
              </a:ext>
            </a:extLst>
          </p:cNvPr>
          <p:cNvSpPr/>
          <p:nvPr userDrawn="1"/>
        </p:nvSpPr>
        <p:spPr>
          <a:xfrm flipH="1">
            <a:off x="11758749" y="6449747"/>
            <a:ext cx="143691" cy="232538"/>
          </a:xfrm>
          <a:prstGeom prst="rect">
            <a:avLst/>
          </a:prstGeom>
          <a:solidFill>
            <a:srgbClr val="46A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B8AAAA4B-3C63-4217-BDEE-3B64C665C092}"/>
              </a:ext>
            </a:extLst>
          </p:cNvPr>
          <p:cNvSpPr/>
          <p:nvPr userDrawn="1"/>
        </p:nvSpPr>
        <p:spPr>
          <a:xfrm flipH="1">
            <a:off x="11562806" y="6449747"/>
            <a:ext cx="143691" cy="232538"/>
          </a:xfrm>
          <a:prstGeom prst="rect">
            <a:avLst/>
          </a:prstGeom>
          <a:solidFill>
            <a:srgbClr val="004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748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4D6305E4-C471-4000-AEC0-E51574755547}"/>
              </a:ext>
            </a:extLst>
          </p:cNvPr>
          <p:cNvSpPr/>
          <p:nvPr/>
        </p:nvSpPr>
        <p:spPr>
          <a:xfrm>
            <a:off x="5268035" y="0"/>
            <a:ext cx="6923965" cy="6958904"/>
          </a:xfrm>
          <a:prstGeom prst="rect">
            <a:avLst/>
          </a:pr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5D8BFE3C-4F7D-4EC5-9F13-E6C6A42F4D80}"/>
              </a:ext>
            </a:extLst>
          </p:cNvPr>
          <p:cNvSpPr/>
          <p:nvPr/>
        </p:nvSpPr>
        <p:spPr>
          <a:xfrm>
            <a:off x="8995144" y="5418161"/>
            <a:ext cx="3196856" cy="1105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752E53F3-0831-4A50-A003-F0539B5862A0}"/>
              </a:ext>
            </a:extLst>
          </p:cNvPr>
          <p:cNvSpPr/>
          <p:nvPr/>
        </p:nvSpPr>
        <p:spPr>
          <a:xfrm>
            <a:off x="0" y="0"/>
            <a:ext cx="5295331" cy="6958904"/>
          </a:xfrm>
          <a:prstGeom prst="rect">
            <a:avLst/>
          </a:prstGeom>
          <a:solidFill>
            <a:srgbClr val="F4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7B7F38F-2764-4BD2-B3B6-E1093A13B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247" y="1187570"/>
            <a:ext cx="6058405" cy="132361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538EC875-476F-46CD-AFDC-19654626E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4081" y="5581957"/>
            <a:ext cx="2687407" cy="79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41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42;p22">
            <a:extLst>
              <a:ext uri="{FF2B5EF4-FFF2-40B4-BE49-F238E27FC236}">
                <a16:creationId xmlns="" xmlns:a16="http://schemas.microsoft.com/office/drawing/2014/main" id="{5B951B5A-CAF2-4845-9C86-60E0B04C1975}"/>
              </a:ext>
            </a:extLst>
          </p:cNvPr>
          <p:cNvSpPr txBox="1">
            <a:spLocks/>
          </p:cNvSpPr>
          <p:nvPr/>
        </p:nvSpPr>
        <p:spPr>
          <a:xfrm>
            <a:off x="-1122717" y="247945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SzPts val="1400"/>
            </a:pPr>
            <a:r>
              <a:rPr lang="es-CO" sz="6000" b="1" dirty="0">
                <a:solidFill>
                  <a:srgbClr val="46AE4C"/>
                </a:solidFill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02.</a:t>
            </a:r>
          </a:p>
        </p:txBody>
      </p:sp>
      <p:sp>
        <p:nvSpPr>
          <p:cNvPr id="5" name="Google Shape;141;p22">
            <a:extLst>
              <a:ext uri="{FF2B5EF4-FFF2-40B4-BE49-F238E27FC236}">
                <a16:creationId xmlns="" xmlns:a16="http://schemas.microsoft.com/office/drawing/2014/main" id="{067B904E-4C1C-4A3D-9AE9-EDE43BCF4039}"/>
              </a:ext>
            </a:extLst>
          </p:cNvPr>
          <p:cNvSpPr txBox="1">
            <a:spLocks/>
          </p:cNvSpPr>
          <p:nvPr/>
        </p:nvSpPr>
        <p:spPr>
          <a:xfrm>
            <a:off x="2062878" y="569845"/>
            <a:ext cx="9117842" cy="58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M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arco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N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ormativo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A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seguramiento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9DFCFBAD-5D41-48F3-B479-6D0E95ECEAEE}"/>
              </a:ext>
            </a:extLst>
          </p:cNvPr>
          <p:cNvCxnSpPr/>
          <p:nvPr/>
        </p:nvCxnSpPr>
        <p:spPr>
          <a:xfrm>
            <a:off x="2062878" y="891745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a 11">
            <a:extLst>
              <a:ext uri="{FF2B5EF4-FFF2-40B4-BE49-F238E27FC236}">
                <a16:creationId xmlns="" xmlns:a16="http://schemas.microsoft.com/office/drawing/2014/main" id="{5ECBE8D7-0CCC-48FD-B965-3CC14B3165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881183"/>
              </p:ext>
            </p:extLst>
          </p:nvPr>
        </p:nvGraphicFramePr>
        <p:xfrm>
          <a:off x="1309674" y="1272201"/>
          <a:ext cx="9572652" cy="1808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a 12">
            <a:extLst>
              <a:ext uri="{FF2B5EF4-FFF2-40B4-BE49-F238E27FC236}">
                <a16:creationId xmlns="" xmlns:a16="http://schemas.microsoft.com/office/drawing/2014/main" id="{A43CFCB5-49EB-432F-A169-FE4AC2BE43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2875655"/>
              </p:ext>
            </p:extLst>
          </p:nvPr>
        </p:nvGraphicFramePr>
        <p:xfrm>
          <a:off x="1309674" y="2674755"/>
          <a:ext cx="9572652" cy="1808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a 13">
            <a:extLst>
              <a:ext uri="{FF2B5EF4-FFF2-40B4-BE49-F238E27FC236}">
                <a16:creationId xmlns="" xmlns:a16="http://schemas.microsoft.com/office/drawing/2014/main" id="{1E1D8A79-4CD9-4798-8B10-9128EEEC3C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6561061"/>
              </p:ext>
            </p:extLst>
          </p:nvPr>
        </p:nvGraphicFramePr>
        <p:xfrm>
          <a:off x="1309674" y="4307549"/>
          <a:ext cx="9572652" cy="1808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637224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42;p22">
            <a:extLst>
              <a:ext uri="{FF2B5EF4-FFF2-40B4-BE49-F238E27FC236}">
                <a16:creationId xmlns="" xmlns:a16="http://schemas.microsoft.com/office/drawing/2014/main" id="{5B951B5A-CAF2-4845-9C86-60E0B04C1975}"/>
              </a:ext>
            </a:extLst>
          </p:cNvPr>
          <p:cNvSpPr txBox="1">
            <a:spLocks/>
          </p:cNvSpPr>
          <p:nvPr/>
        </p:nvSpPr>
        <p:spPr>
          <a:xfrm>
            <a:off x="-1122717" y="247945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SzPts val="1400"/>
            </a:pPr>
            <a:r>
              <a:rPr lang="es-CO" sz="6000" b="1" dirty="0">
                <a:solidFill>
                  <a:srgbClr val="46AE4C"/>
                </a:solidFill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02.</a:t>
            </a:r>
          </a:p>
        </p:txBody>
      </p:sp>
      <p:sp>
        <p:nvSpPr>
          <p:cNvPr id="5" name="Google Shape;141;p22">
            <a:extLst>
              <a:ext uri="{FF2B5EF4-FFF2-40B4-BE49-F238E27FC236}">
                <a16:creationId xmlns="" xmlns:a16="http://schemas.microsoft.com/office/drawing/2014/main" id="{067B904E-4C1C-4A3D-9AE9-EDE43BCF4039}"/>
              </a:ext>
            </a:extLst>
          </p:cNvPr>
          <p:cNvSpPr txBox="1">
            <a:spLocks/>
          </p:cNvSpPr>
          <p:nvPr/>
        </p:nvSpPr>
        <p:spPr>
          <a:xfrm>
            <a:off x="2062878" y="569845"/>
            <a:ext cx="9117842" cy="58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M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arco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N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ormativo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A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seguramiento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9DFCFBAD-5D41-48F3-B479-6D0E95ECEAEE}"/>
              </a:ext>
            </a:extLst>
          </p:cNvPr>
          <p:cNvCxnSpPr/>
          <p:nvPr/>
        </p:nvCxnSpPr>
        <p:spPr>
          <a:xfrm>
            <a:off x="2062878" y="891745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a 11">
            <a:extLst>
              <a:ext uri="{FF2B5EF4-FFF2-40B4-BE49-F238E27FC236}">
                <a16:creationId xmlns="" xmlns:a16="http://schemas.microsoft.com/office/drawing/2014/main" id="{5ECBE8D7-0CCC-48FD-B965-3CC14B3165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1504043"/>
              </p:ext>
            </p:extLst>
          </p:nvPr>
        </p:nvGraphicFramePr>
        <p:xfrm>
          <a:off x="981512" y="1691652"/>
          <a:ext cx="10091957" cy="2611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a 12">
            <a:extLst>
              <a:ext uri="{FF2B5EF4-FFF2-40B4-BE49-F238E27FC236}">
                <a16:creationId xmlns="" xmlns:a16="http://schemas.microsoft.com/office/drawing/2014/main" id="{A43CFCB5-49EB-432F-A169-FE4AC2BE43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72148"/>
              </p:ext>
            </p:extLst>
          </p:nvPr>
        </p:nvGraphicFramePr>
        <p:xfrm>
          <a:off x="1309674" y="4295129"/>
          <a:ext cx="9572652" cy="1808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03488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42;p22">
            <a:extLst>
              <a:ext uri="{FF2B5EF4-FFF2-40B4-BE49-F238E27FC236}">
                <a16:creationId xmlns="" xmlns:a16="http://schemas.microsoft.com/office/drawing/2014/main" id="{5B951B5A-CAF2-4845-9C86-60E0B04C1975}"/>
              </a:ext>
            </a:extLst>
          </p:cNvPr>
          <p:cNvSpPr txBox="1">
            <a:spLocks/>
          </p:cNvSpPr>
          <p:nvPr/>
        </p:nvSpPr>
        <p:spPr>
          <a:xfrm>
            <a:off x="-1122717" y="247945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SzPts val="1400"/>
            </a:pPr>
            <a:r>
              <a:rPr lang="es-CO" sz="6000" b="1" dirty="0">
                <a:solidFill>
                  <a:srgbClr val="46AE4C"/>
                </a:solidFill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02.</a:t>
            </a:r>
          </a:p>
        </p:txBody>
      </p:sp>
      <p:sp>
        <p:nvSpPr>
          <p:cNvPr id="5" name="Google Shape;141;p22">
            <a:extLst>
              <a:ext uri="{FF2B5EF4-FFF2-40B4-BE49-F238E27FC236}">
                <a16:creationId xmlns="" xmlns:a16="http://schemas.microsoft.com/office/drawing/2014/main" id="{067B904E-4C1C-4A3D-9AE9-EDE43BCF4039}"/>
              </a:ext>
            </a:extLst>
          </p:cNvPr>
          <p:cNvSpPr txBox="1">
            <a:spLocks/>
          </p:cNvSpPr>
          <p:nvPr/>
        </p:nvSpPr>
        <p:spPr>
          <a:xfrm>
            <a:off x="2062878" y="569845"/>
            <a:ext cx="9117842" cy="58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M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arco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N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ormativo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restación de </a:t>
            </a: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S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ervicios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9DFCFBAD-5D41-48F3-B479-6D0E95ECEAEE}"/>
              </a:ext>
            </a:extLst>
          </p:cNvPr>
          <p:cNvCxnSpPr/>
          <p:nvPr/>
        </p:nvCxnSpPr>
        <p:spPr>
          <a:xfrm>
            <a:off x="2062878" y="891745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a 11">
            <a:extLst>
              <a:ext uri="{FF2B5EF4-FFF2-40B4-BE49-F238E27FC236}">
                <a16:creationId xmlns="" xmlns:a16="http://schemas.microsoft.com/office/drawing/2014/main" id="{5ECBE8D7-0CCC-48FD-B965-3CC14B3165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2479881"/>
              </p:ext>
            </p:extLst>
          </p:nvPr>
        </p:nvGraphicFramePr>
        <p:xfrm>
          <a:off x="-5167041" y="1625916"/>
          <a:ext cx="22660281" cy="4499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2691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42;p22">
            <a:extLst>
              <a:ext uri="{FF2B5EF4-FFF2-40B4-BE49-F238E27FC236}">
                <a16:creationId xmlns="" xmlns:a16="http://schemas.microsoft.com/office/drawing/2014/main" id="{5B951B5A-CAF2-4845-9C86-60E0B04C1975}"/>
              </a:ext>
            </a:extLst>
          </p:cNvPr>
          <p:cNvSpPr txBox="1">
            <a:spLocks/>
          </p:cNvSpPr>
          <p:nvPr/>
        </p:nvSpPr>
        <p:spPr>
          <a:xfrm>
            <a:off x="-1122717" y="247945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SzPts val="1400"/>
            </a:pPr>
            <a:r>
              <a:rPr lang="es-CO" sz="6000" b="1" dirty="0">
                <a:solidFill>
                  <a:srgbClr val="46AE4C"/>
                </a:solidFill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02.</a:t>
            </a:r>
          </a:p>
        </p:txBody>
      </p:sp>
      <p:sp>
        <p:nvSpPr>
          <p:cNvPr id="5" name="Google Shape;141;p22">
            <a:extLst>
              <a:ext uri="{FF2B5EF4-FFF2-40B4-BE49-F238E27FC236}">
                <a16:creationId xmlns="" xmlns:a16="http://schemas.microsoft.com/office/drawing/2014/main" id="{067B904E-4C1C-4A3D-9AE9-EDE43BCF4039}"/>
              </a:ext>
            </a:extLst>
          </p:cNvPr>
          <p:cNvSpPr txBox="1">
            <a:spLocks/>
          </p:cNvSpPr>
          <p:nvPr/>
        </p:nvSpPr>
        <p:spPr>
          <a:xfrm>
            <a:off x="2062878" y="569845"/>
            <a:ext cx="9117842" cy="58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M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arco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N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ormativo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P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restación de </a:t>
            </a: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S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ervicios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9DFCFBAD-5D41-48F3-B479-6D0E95ECEAEE}"/>
              </a:ext>
            </a:extLst>
          </p:cNvPr>
          <p:cNvCxnSpPr/>
          <p:nvPr/>
        </p:nvCxnSpPr>
        <p:spPr>
          <a:xfrm>
            <a:off x="2062878" y="891745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a 5">
            <a:extLst>
              <a:ext uri="{FF2B5EF4-FFF2-40B4-BE49-F238E27FC236}">
                <a16:creationId xmlns="" xmlns:a16="http://schemas.microsoft.com/office/drawing/2014/main" id="{9E4E7E58-0635-44C8-80A6-70C462248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6503256"/>
              </p:ext>
            </p:extLst>
          </p:nvPr>
        </p:nvGraphicFramePr>
        <p:xfrm>
          <a:off x="568309" y="1570894"/>
          <a:ext cx="11055382" cy="4832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130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7;p20">
            <a:extLst>
              <a:ext uri="{FF2B5EF4-FFF2-40B4-BE49-F238E27FC236}">
                <a16:creationId xmlns="" xmlns:a16="http://schemas.microsoft.com/office/drawing/2014/main" id="{9A37EB3E-1FC4-4CF5-A720-9CBFD32C8F41}"/>
              </a:ext>
            </a:extLst>
          </p:cNvPr>
          <p:cNvSpPr txBox="1">
            <a:spLocks/>
          </p:cNvSpPr>
          <p:nvPr/>
        </p:nvSpPr>
        <p:spPr>
          <a:xfrm>
            <a:off x="339696" y="2136138"/>
            <a:ext cx="7092950" cy="112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s-CO" sz="3600" b="1" dirty="0">
                <a:solidFill>
                  <a:srgbClr val="46AE4C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Funciones de la Dirección de Inspección y Vigilancia para las Entidades del Orden Territorial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9EF8B591-5A86-4B73-BC8B-F25305AFBE1F}"/>
              </a:ext>
            </a:extLst>
          </p:cNvPr>
          <p:cNvSpPr/>
          <p:nvPr/>
        </p:nvSpPr>
        <p:spPr>
          <a:xfrm>
            <a:off x="339696" y="3541301"/>
            <a:ext cx="2798699" cy="45719"/>
          </a:xfrm>
          <a:prstGeom prst="rect">
            <a:avLst/>
          </a:prstGeom>
          <a:gradFill flip="none" rotWithShape="1">
            <a:gsLst>
              <a:gs pos="0">
                <a:srgbClr val="004521"/>
              </a:gs>
              <a:gs pos="100000">
                <a:srgbClr val="46AE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2892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42;p22">
            <a:extLst>
              <a:ext uri="{FF2B5EF4-FFF2-40B4-BE49-F238E27FC236}">
                <a16:creationId xmlns="" xmlns:a16="http://schemas.microsoft.com/office/drawing/2014/main" id="{5B951B5A-CAF2-4845-9C86-60E0B04C1975}"/>
              </a:ext>
            </a:extLst>
          </p:cNvPr>
          <p:cNvSpPr txBox="1">
            <a:spLocks/>
          </p:cNvSpPr>
          <p:nvPr/>
        </p:nvSpPr>
        <p:spPr>
          <a:xfrm>
            <a:off x="-1122717" y="247945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SzPts val="1400"/>
            </a:pPr>
            <a:r>
              <a:rPr lang="es-CO" sz="6000" b="1" dirty="0">
                <a:solidFill>
                  <a:srgbClr val="46AE4C"/>
                </a:solidFill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03.</a:t>
            </a:r>
          </a:p>
        </p:txBody>
      </p:sp>
      <p:sp>
        <p:nvSpPr>
          <p:cNvPr id="5" name="Google Shape;141;p22">
            <a:extLst>
              <a:ext uri="{FF2B5EF4-FFF2-40B4-BE49-F238E27FC236}">
                <a16:creationId xmlns="" xmlns:a16="http://schemas.microsoft.com/office/drawing/2014/main" id="{067B904E-4C1C-4A3D-9AE9-EDE43BCF4039}"/>
              </a:ext>
            </a:extLst>
          </p:cNvPr>
          <p:cNvSpPr txBox="1">
            <a:spLocks/>
          </p:cNvSpPr>
          <p:nvPr/>
        </p:nvSpPr>
        <p:spPr>
          <a:xfrm>
            <a:off x="1886975" y="891745"/>
            <a:ext cx="9889130" cy="58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F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unciones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I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nspección y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V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igilancia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E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jes del </a:t>
            </a: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S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istema de </a:t>
            </a:r>
            <a:r>
              <a:rPr lang="es-ES" sz="32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IVC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 – </a:t>
            </a: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L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ey 1122 de 2007 (Art. 37)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 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 Medium"/>
              <a:cs typeface="Arial" panose="020B0604020202020204" pitchFamily="34" charset="0"/>
              <a:sym typeface="Work Sans Medium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9DFCFBAD-5D41-48F3-B479-6D0E95ECEAEE}"/>
              </a:ext>
            </a:extLst>
          </p:cNvPr>
          <p:cNvCxnSpPr/>
          <p:nvPr/>
        </p:nvCxnSpPr>
        <p:spPr>
          <a:xfrm>
            <a:off x="2062878" y="891745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a 5">
            <a:extLst>
              <a:ext uri="{FF2B5EF4-FFF2-40B4-BE49-F238E27FC236}">
                <a16:creationId xmlns="" xmlns:a16="http://schemas.microsoft.com/office/drawing/2014/main" id="{CBAB6833-3EA0-4510-8321-81F43C8BFC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7327124"/>
              </p:ext>
            </p:extLst>
          </p:nvPr>
        </p:nvGraphicFramePr>
        <p:xfrm>
          <a:off x="1917014" y="1184594"/>
          <a:ext cx="8357971" cy="5539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86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42;p22">
            <a:extLst>
              <a:ext uri="{FF2B5EF4-FFF2-40B4-BE49-F238E27FC236}">
                <a16:creationId xmlns="" xmlns:a16="http://schemas.microsoft.com/office/drawing/2014/main" id="{5B951B5A-CAF2-4845-9C86-60E0B04C1975}"/>
              </a:ext>
            </a:extLst>
          </p:cNvPr>
          <p:cNvSpPr txBox="1">
            <a:spLocks/>
          </p:cNvSpPr>
          <p:nvPr/>
        </p:nvSpPr>
        <p:spPr>
          <a:xfrm>
            <a:off x="-1122717" y="247945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SzPts val="1400"/>
            </a:pPr>
            <a:r>
              <a:rPr lang="es-CO" sz="6000" b="1" dirty="0">
                <a:solidFill>
                  <a:srgbClr val="46AE4C"/>
                </a:solidFill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03.</a:t>
            </a:r>
          </a:p>
        </p:txBody>
      </p:sp>
      <p:sp>
        <p:nvSpPr>
          <p:cNvPr id="5" name="Google Shape;141;p22">
            <a:extLst>
              <a:ext uri="{FF2B5EF4-FFF2-40B4-BE49-F238E27FC236}">
                <a16:creationId xmlns="" xmlns:a16="http://schemas.microsoft.com/office/drawing/2014/main" id="{067B904E-4C1C-4A3D-9AE9-EDE43BCF4039}"/>
              </a:ext>
            </a:extLst>
          </p:cNvPr>
          <p:cNvSpPr txBox="1">
            <a:spLocks/>
          </p:cNvSpPr>
          <p:nvPr/>
        </p:nvSpPr>
        <p:spPr>
          <a:xfrm>
            <a:off x="1886975" y="891745"/>
            <a:ext cx="9889130" cy="58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F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unciones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I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nspección y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V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igilancia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A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seguramiento</a:t>
            </a:r>
            <a:endParaRPr lang="es-ES" sz="3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 Light"/>
              <a:cs typeface="Arial" panose="020B0604020202020204" pitchFamily="34" charset="0"/>
              <a:sym typeface="Work Sans Light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 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 Medium"/>
              <a:cs typeface="Arial" panose="020B0604020202020204" pitchFamily="34" charset="0"/>
              <a:sym typeface="Work Sans Medium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9DFCFBAD-5D41-48F3-B479-6D0E95ECEAEE}"/>
              </a:ext>
            </a:extLst>
          </p:cNvPr>
          <p:cNvCxnSpPr/>
          <p:nvPr/>
        </p:nvCxnSpPr>
        <p:spPr>
          <a:xfrm>
            <a:off x="2062878" y="891745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8DB228EB-214C-462E-BB74-57ABD83D4BFC}"/>
              </a:ext>
            </a:extLst>
          </p:cNvPr>
          <p:cNvSpPr/>
          <p:nvPr/>
        </p:nvSpPr>
        <p:spPr>
          <a:xfrm>
            <a:off x="812314" y="1473724"/>
            <a:ext cx="10766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i="1" dirty="0">
                <a:latin typeface="Helvetica Neue"/>
              </a:rPr>
              <a:t>​</a:t>
            </a:r>
            <a:r>
              <a:rPr lang="es-CO" dirty="0"/>
              <a:t>Realizar inspección y vigilancia a las </a:t>
            </a:r>
            <a:r>
              <a:rPr lang="es-CO" dirty="0" err="1"/>
              <a:t>DTS</a:t>
            </a:r>
            <a:r>
              <a:rPr lang="es-CO" dirty="0"/>
              <a:t> sobre las actividades de supervisión adelantadas frente a:</a:t>
            </a:r>
            <a:r>
              <a:rPr lang="es-CO" i="1" dirty="0">
                <a:latin typeface="Helvetica Neue"/>
              </a:rPr>
              <a:t> </a:t>
            </a:r>
            <a:endParaRPr lang="es-CO" dirty="0"/>
          </a:p>
        </p:txBody>
      </p:sp>
      <p:graphicFrame>
        <p:nvGraphicFramePr>
          <p:cNvPr id="11" name="Diagrama 10">
            <a:extLst>
              <a:ext uri="{FF2B5EF4-FFF2-40B4-BE49-F238E27FC236}">
                <a16:creationId xmlns="" xmlns:a16="http://schemas.microsoft.com/office/drawing/2014/main" id="{71066EBB-4F49-46AA-8F06-CA24F7145E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6670683"/>
              </p:ext>
            </p:extLst>
          </p:nvPr>
        </p:nvGraphicFramePr>
        <p:xfrm>
          <a:off x="572542" y="1909187"/>
          <a:ext cx="11006508" cy="4044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3603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FBB9942-ED2B-4CF7-861E-7834A760C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940" y="2128833"/>
            <a:ext cx="4108120" cy="308109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579724" y="1297836"/>
            <a:ext cx="6964207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4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00832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26;p20">
            <a:extLst>
              <a:ext uri="{FF2B5EF4-FFF2-40B4-BE49-F238E27FC236}">
                <a16:creationId xmlns="" xmlns:a16="http://schemas.microsoft.com/office/drawing/2014/main" id="{101F8BA8-9FEA-45FC-81FB-A75E0838A950}"/>
              </a:ext>
            </a:extLst>
          </p:cNvPr>
          <p:cNvSpPr txBox="1">
            <a:spLocks/>
          </p:cNvSpPr>
          <p:nvPr/>
        </p:nvSpPr>
        <p:spPr>
          <a:xfrm>
            <a:off x="5224959" y="3587020"/>
            <a:ext cx="6741615" cy="1328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r>
              <a:rPr lang="es-E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SemiBold"/>
                <a:cs typeface="Arial" panose="020B0604020202020204" pitchFamily="34" charset="0"/>
                <a:sym typeface="Work Sans SemiBold"/>
              </a:rPr>
              <a:t>Superintendencia Nacional de Salud</a:t>
            </a:r>
          </a:p>
          <a:p>
            <a:pPr marL="0" indent="0" algn="just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r>
              <a:rPr lang="es-E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SemiBold"/>
                <a:cs typeface="Arial" panose="020B0604020202020204" pitchFamily="34" charset="0"/>
                <a:sym typeface="Work Sans SemiBold"/>
              </a:rPr>
              <a:t>Delegada de Supervisión Institucional </a:t>
            </a:r>
          </a:p>
          <a:p>
            <a:pPr marL="0" indent="0" algn="just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r>
              <a:rPr lang="es-E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SemiBold"/>
                <a:cs typeface="Arial" panose="020B0604020202020204" pitchFamily="34" charset="0"/>
                <a:sym typeface="Work Sans SemiBold"/>
              </a:rPr>
              <a:t>Dirección de Inspección y Vigilancia para Entidades del Orden Territorial.</a:t>
            </a:r>
          </a:p>
          <a:p>
            <a:pPr marL="0" indent="0" algn="just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endParaRPr lang="es-ES" sz="1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 SemiBold"/>
              <a:cs typeface="Arial" panose="020B0604020202020204" pitchFamily="34" charset="0"/>
              <a:sym typeface="Work Sans SemiBold"/>
            </a:endParaRPr>
          </a:p>
        </p:txBody>
      </p:sp>
      <p:sp>
        <p:nvSpPr>
          <p:cNvPr id="11" name="Google Shape;127;p20">
            <a:extLst>
              <a:ext uri="{FF2B5EF4-FFF2-40B4-BE49-F238E27FC236}">
                <a16:creationId xmlns="" xmlns:a16="http://schemas.microsoft.com/office/drawing/2014/main" id="{B9E68BDD-1178-4CBC-B140-78A65FE4E3F7}"/>
              </a:ext>
            </a:extLst>
          </p:cNvPr>
          <p:cNvSpPr txBox="1">
            <a:spLocks/>
          </p:cNvSpPr>
          <p:nvPr/>
        </p:nvSpPr>
        <p:spPr>
          <a:xfrm>
            <a:off x="5224959" y="2465182"/>
            <a:ext cx="6749215" cy="112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I</a:t>
            </a:r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nspección y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V</a:t>
            </a:r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igilancia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10BFA2A4-0996-4805-860F-EEC5EE07B3EA}"/>
              </a:ext>
            </a:extLst>
          </p:cNvPr>
          <p:cNvSpPr/>
          <p:nvPr/>
        </p:nvSpPr>
        <p:spPr>
          <a:xfrm>
            <a:off x="5224959" y="3541301"/>
            <a:ext cx="2798699" cy="45719"/>
          </a:xfrm>
          <a:prstGeom prst="rect">
            <a:avLst/>
          </a:prstGeom>
          <a:gradFill flip="none" rotWithShape="1">
            <a:gsLst>
              <a:gs pos="0">
                <a:srgbClr val="004521"/>
              </a:gs>
              <a:gs pos="100000">
                <a:srgbClr val="46AE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BF39FC02-05E5-429A-8DF7-11B597680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324" y="134947"/>
            <a:ext cx="3421675" cy="74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42;p22">
            <a:extLst>
              <a:ext uri="{FF2B5EF4-FFF2-40B4-BE49-F238E27FC236}">
                <a16:creationId xmlns="" xmlns:a16="http://schemas.microsoft.com/office/drawing/2014/main" id="{5B951B5A-CAF2-4845-9C86-60E0B04C1975}"/>
              </a:ext>
            </a:extLst>
          </p:cNvPr>
          <p:cNvSpPr txBox="1">
            <a:spLocks/>
          </p:cNvSpPr>
          <p:nvPr/>
        </p:nvSpPr>
        <p:spPr>
          <a:xfrm>
            <a:off x="-1122717" y="247945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SzPts val="1400"/>
            </a:pPr>
            <a:r>
              <a:rPr lang="es-CO" sz="6000" b="1" dirty="0">
                <a:solidFill>
                  <a:srgbClr val="46AE4C"/>
                </a:solidFill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01.</a:t>
            </a:r>
          </a:p>
        </p:txBody>
      </p:sp>
      <p:sp>
        <p:nvSpPr>
          <p:cNvPr id="5" name="Google Shape;141;p22">
            <a:extLst>
              <a:ext uri="{FF2B5EF4-FFF2-40B4-BE49-F238E27FC236}">
                <a16:creationId xmlns="" xmlns:a16="http://schemas.microsoft.com/office/drawing/2014/main" id="{067B904E-4C1C-4A3D-9AE9-EDE43BCF4039}"/>
              </a:ext>
            </a:extLst>
          </p:cNvPr>
          <p:cNvSpPr txBox="1">
            <a:spLocks/>
          </p:cNvSpPr>
          <p:nvPr/>
        </p:nvSpPr>
        <p:spPr>
          <a:xfrm>
            <a:off x="1921157" y="247945"/>
            <a:ext cx="9117842" cy="58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O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rganigrama 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 Medium"/>
              <a:cs typeface="Arial" panose="020B0604020202020204" pitchFamily="34" charset="0"/>
              <a:sym typeface="Work Sans Medium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9DFCFBAD-5D41-48F3-B479-6D0E95ECEAEE}"/>
              </a:ext>
            </a:extLst>
          </p:cNvPr>
          <p:cNvCxnSpPr/>
          <p:nvPr/>
        </p:nvCxnSpPr>
        <p:spPr>
          <a:xfrm>
            <a:off x="2062878" y="891745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AD655EBE-5FD5-46A6-80CB-9F7C8EA4F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536" y="949848"/>
            <a:ext cx="8094463" cy="538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12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7;p20">
            <a:extLst>
              <a:ext uri="{FF2B5EF4-FFF2-40B4-BE49-F238E27FC236}">
                <a16:creationId xmlns="" xmlns:a16="http://schemas.microsoft.com/office/drawing/2014/main" id="{9A37EB3E-1FC4-4CF5-A720-9CBFD32C8F41}"/>
              </a:ext>
            </a:extLst>
          </p:cNvPr>
          <p:cNvSpPr txBox="1">
            <a:spLocks/>
          </p:cNvSpPr>
          <p:nvPr/>
        </p:nvSpPr>
        <p:spPr>
          <a:xfrm>
            <a:off x="339696" y="2194861"/>
            <a:ext cx="5221416" cy="112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s-CO" sz="3600" b="1" dirty="0">
                <a:solidFill>
                  <a:srgbClr val="46AE4C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Competencias de las Entidades Territoriales</a:t>
            </a:r>
            <a:endParaRPr lang="es-ES" sz="3600" b="1" dirty="0">
              <a:solidFill>
                <a:srgbClr val="46AE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9EF8B591-5A86-4B73-BC8B-F25305AFBE1F}"/>
              </a:ext>
            </a:extLst>
          </p:cNvPr>
          <p:cNvSpPr/>
          <p:nvPr/>
        </p:nvSpPr>
        <p:spPr>
          <a:xfrm>
            <a:off x="339696" y="3541301"/>
            <a:ext cx="2798699" cy="45719"/>
          </a:xfrm>
          <a:prstGeom prst="rect">
            <a:avLst/>
          </a:prstGeom>
          <a:gradFill flip="none" rotWithShape="1">
            <a:gsLst>
              <a:gs pos="0">
                <a:srgbClr val="004521"/>
              </a:gs>
              <a:gs pos="100000">
                <a:srgbClr val="46AE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289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7;p20">
            <a:extLst>
              <a:ext uri="{FF2B5EF4-FFF2-40B4-BE49-F238E27FC236}">
                <a16:creationId xmlns="" xmlns:a16="http://schemas.microsoft.com/office/drawing/2014/main" id="{9A37EB3E-1FC4-4CF5-A720-9CBFD32C8F41}"/>
              </a:ext>
            </a:extLst>
          </p:cNvPr>
          <p:cNvSpPr txBox="1">
            <a:spLocks/>
          </p:cNvSpPr>
          <p:nvPr/>
        </p:nvSpPr>
        <p:spPr>
          <a:xfrm>
            <a:off x="513223" y="190425"/>
            <a:ext cx="325834" cy="112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buSzPts val="1400"/>
            </a:pPr>
            <a:endParaRPr lang="es-ES" sz="3600" b="1" dirty="0">
              <a:solidFill>
                <a:srgbClr val="46AE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9EF8B591-5A86-4B73-BC8B-F25305AFBE1F}"/>
              </a:ext>
            </a:extLst>
          </p:cNvPr>
          <p:cNvSpPr/>
          <p:nvPr/>
        </p:nvSpPr>
        <p:spPr>
          <a:xfrm>
            <a:off x="839057" y="5800949"/>
            <a:ext cx="2798699" cy="45719"/>
          </a:xfrm>
          <a:prstGeom prst="rect">
            <a:avLst/>
          </a:prstGeom>
          <a:gradFill flip="none" rotWithShape="1">
            <a:gsLst>
              <a:gs pos="0">
                <a:srgbClr val="004521"/>
              </a:gs>
              <a:gs pos="100000">
                <a:srgbClr val="46AE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Rectángulo 1"/>
          <p:cNvSpPr/>
          <p:nvPr/>
        </p:nvSpPr>
        <p:spPr>
          <a:xfrm>
            <a:off x="839057" y="751344"/>
            <a:ext cx="105329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 smtClean="0">
                <a:solidFill>
                  <a:srgbClr val="46AE4C"/>
                </a:solidFill>
              </a:rPr>
              <a:t>Inspección</a:t>
            </a:r>
            <a:r>
              <a:rPr lang="es-CO" b="1" dirty="0">
                <a:solidFill>
                  <a:srgbClr val="46AE4C"/>
                </a:solidFill>
              </a:rPr>
              <a:t>: </a:t>
            </a:r>
          </a:p>
          <a:p>
            <a:pPr algn="just"/>
            <a:endParaRPr lang="es-CO" dirty="0" smtClean="0"/>
          </a:p>
          <a:p>
            <a:pPr algn="just"/>
            <a:r>
              <a:rPr lang="es-CO" sz="2000" dirty="0" smtClean="0"/>
              <a:t>Conjunto </a:t>
            </a:r>
            <a:r>
              <a:rPr lang="es-CO" sz="2000" dirty="0"/>
              <a:t>de actividades y acciones encaminadas al seguimiento, monitoreo y evaluación del SGSSS que sirve para solicitar, confirmar y analizar de manera puntual la información que se requiera sobre las entidades sometidas a vigilancia</a:t>
            </a:r>
            <a:r>
              <a:rPr lang="es-CO" dirty="0"/>
              <a:t>.</a:t>
            </a:r>
          </a:p>
          <a:p>
            <a:pPr algn="just"/>
            <a:endParaRPr lang="es-CO" dirty="0"/>
          </a:p>
          <a:p>
            <a:pPr algn="just"/>
            <a:r>
              <a:rPr lang="es-CO" b="1" dirty="0" smtClean="0">
                <a:solidFill>
                  <a:srgbClr val="46AE4C"/>
                </a:solidFill>
              </a:rPr>
              <a:t>Vigilancia</a:t>
            </a:r>
            <a:r>
              <a:rPr lang="es-CO" b="1" dirty="0">
                <a:solidFill>
                  <a:srgbClr val="46AE4C"/>
                </a:solidFill>
              </a:rPr>
              <a:t>: </a:t>
            </a:r>
          </a:p>
          <a:p>
            <a:pPr algn="just"/>
            <a:endParaRPr lang="es-CO" dirty="0" smtClean="0"/>
          </a:p>
          <a:p>
            <a:pPr algn="just"/>
            <a:r>
              <a:rPr lang="es-CO" sz="2000" dirty="0" smtClean="0"/>
              <a:t>Es </a:t>
            </a:r>
            <a:r>
              <a:rPr lang="es-CO" sz="2000" dirty="0"/>
              <a:t>la atribución de la SNS para advertir, prevenir, orientar, asistir y propender porque las entidades encargadas y demás sujetos de vigilancia de la Superintendencia</a:t>
            </a:r>
            <a:r>
              <a:rPr lang="es-CO" dirty="0"/>
              <a:t> Nacional de Salud, cumplan con las normas que regulan el Sistema General de Seguridad Social en Salud.</a:t>
            </a:r>
            <a:endParaRPr lang="es-CO" b="1" dirty="0"/>
          </a:p>
          <a:p>
            <a:pPr algn="just"/>
            <a:endParaRPr lang="es-CO" dirty="0"/>
          </a:p>
          <a:p>
            <a:pPr algn="just"/>
            <a:r>
              <a:rPr lang="es-CO" b="1" dirty="0" smtClean="0">
                <a:solidFill>
                  <a:srgbClr val="46AE4C"/>
                </a:solidFill>
              </a:rPr>
              <a:t>Control</a:t>
            </a:r>
            <a:r>
              <a:rPr lang="es-CO" b="1" dirty="0">
                <a:solidFill>
                  <a:srgbClr val="46AE4C"/>
                </a:solidFill>
              </a:rPr>
              <a:t>:</a:t>
            </a:r>
            <a:r>
              <a:rPr lang="es-CO" b="1" dirty="0"/>
              <a:t> </a:t>
            </a:r>
            <a:endParaRPr lang="es-CO" b="1" dirty="0" smtClean="0"/>
          </a:p>
          <a:p>
            <a:pPr algn="just"/>
            <a:endParaRPr lang="es-CO" b="1" dirty="0"/>
          </a:p>
          <a:p>
            <a:pPr algn="just"/>
            <a:r>
              <a:rPr lang="es-CO" sz="2000" dirty="0"/>
              <a:t>Consiste en la atribución de la SNS para ordenar los correctivos tendientes a la superación de la situación crítica o irregular de cualquiera de sus vigilados y sancionar las actuaciones que se aparten del ordenamiento legal bien sea por acción o por omisión.</a:t>
            </a:r>
          </a:p>
        </p:txBody>
      </p:sp>
    </p:spTree>
    <p:extLst>
      <p:ext uri="{BB962C8B-B14F-4D97-AF65-F5344CB8AC3E}">
        <p14:creationId xmlns:p14="http://schemas.microsoft.com/office/powerpoint/2010/main" val="210266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7;p20">
            <a:extLst>
              <a:ext uri="{FF2B5EF4-FFF2-40B4-BE49-F238E27FC236}">
                <a16:creationId xmlns="" xmlns:a16="http://schemas.microsoft.com/office/drawing/2014/main" id="{9A37EB3E-1FC4-4CF5-A720-9CBFD32C8F41}"/>
              </a:ext>
            </a:extLst>
          </p:cNvPr>
          <p:cNvSpPr txBox="1">
            <a:spLocks/>
          </p:cNvSpPr>
          <p:nvPr/>
        </p:nvSpPr>
        <p:spPr>
          <a:xfrm>
            <a:off x="339696" y="2194861"/>
            <a:ext cx="5221416" cy="112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es-CO" sz="3600" b="1" dirty="0">
                <a:solidFill>
                  <a:srgbClr val="46AE4C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Competencias de las Entidades Territoriales</a:t>
            </a:r>
            <a:endParaRPr lang="es-ES" sz="3600" b="1" dirty="0">
              <a:solidFill>
                <a:srgbClr val="46AE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9EF8B591-5A86-4B73-BC8B-F25305AFBE1F}"/>
              </a:ext>
            </a:extLst>
          </p:cNvPr>
          <p:cNvSpPr/>
          <p:nvPr/>
        </p:nvSpPr>
        <p:spPr>
          <a:xfrm>
            <a:off x="339696" y="3541301"/>
            <a:ext cx="2798699" cy="45719"/>
          </a:xfrm>
          <a:prstGeom prst="rect">
            <a:avLst/>
          </a:prstGeom>
          <a:gradFill flip="none" rotWithShape="1">
            <a:gsLst>
              <a:gs pos="0">
                <a:srgbClr val="004521"/>
              </a:gs>
              <a:gs pos="100000">
                <a:srgbClr val="46AE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7344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42;p22">
            <a:extLst>
              <a:ext uri="{FF2B5EF4-FFF2-40B4-BE49-F238E27FC236}">
                <a16:creationId xmlns="" xmlns:a16="http://schemas.microsoft.com/office/drawing/2014/main" id="{5B951B5A-CAF2-4845-9C86-60E0B04C1975}"/>
              </a:ext>
            </a:extLst>
          </p:cNvPr>
          <p:cNvSpPr txBox="1">
            <a:spLocks/>
          </p:cNvSpPr>
          <p:nvPr/>
        </p:nvSpPr>
        <p:spPr>
          <a:xfrm>
            <a:off x="-1185924" y="335751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SzPts val="1400"/>
            </a:pPr>
            <a:r>
              <a:rPr lang="es-CO" sz="6000" b="1" dirty="0">
                <a:solidFill>
                  <a:srgbClr val="46AE4C"/>
                </a:solidFill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02.</a:t>
            </a:r>
          </a:p>
        </p:txBody>
      </p:sp>
      <p:sp>
        <p:nvSpPr>
          <p:cNvPr id="5" name="Google Shape;141;p22">
            <a:extLst>
              <a:ext uri="{FF2B5EF4-FFF2-40B4-BE49-F238E27FC236}">
                <a16:creationId xmlns="" xmlns:a16="http://schemas.microsoft.com/office/drawing/2014/main" id="{067B904E-4C1C-4A3D-9AE9-EDE43BCF4039}"/>
              </a:ext>
            </a:extLst>
          </p:cNvPr>
          <p:cNvSpPr txBox="1">
            <a:spLocks/>
          </p:cNvSpPr>
          <p:nvPr/>
        </p:nvSpPr>
        <p:spPr>
          <a:xfrm>
            <a:off x="1743493" y="229929"/>
            <a:ext cx="9117842" cy="855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M</a:t>
            </a:r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arco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N</a:t>
            </a:r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ormativo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 Medium"/>
              <a:cs typeface="Arial" panose="020B0604020202020204" pitchFamily="34" charset="0"/>
              <a:sym typeface="Work Sans Medium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9DFCFBAD-5D41-48F3-B479-6D0E95ECEAEE}"/>
              </a:ext>
            </a:extLst>
          </p:cNvPr>
          <p:cNvCxnSpPr/>
          <p:nvPr/>
        </p:nvCxnSpPr>
        <p:spPr>
          <a:xfrm>
            <a:off x="1868196" y="987428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a 1">
            <a:extLst>
              <a:ext uri="{FF2B5EF4-FFF2-40B4-BE49-F238E27FC236}">
                <a16:creationId xmlns="" xmlns:a16="http://schemas.microsoft.com/office/drawing/2014/main" id="{2D80AEB5-4059-433B-B65E-CAD92D8591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2946032"/>
              </p:ext>
            </p:extLst>
          </p:nvPr>
        </p:nvGraphicFramePr>
        <p:xfrm>
          <a:off x="696685" y="1085372"/>
          <a:ext cx="10798629" cy="499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577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42;p22">
            <a:extLst>
              <a:ext uri="{FF2B5EF4-FFF2-40B4-BE49-F238E27FC236}">
                <a16:creationId xmlns="" xmlns:a16="http://schemas.microsoft.com/office/drawing/2014/main" id="{5B951B5A-CAF2-4845-9C86-60E0B04C1975}"/>
              </a:ext>
            </a:extLst>
          </p:cNvPr>
          <p:cNvSpPr txBox="1">
            <a:spLocks/>
          </p:cNvSpPr>
          <p:nvPr/>
        </p:nvSpPr>
        <p:spPr>
          <a:xfrm>
            <a:off x="-1185924" y="335751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SzPts val="1400"/>
            </a:pPr>
            <a:r>
              <a:rPr lang="es-CO" sz="6000" b="1" dirty="0">
                <a:solidFill>
                  <a:srgbClr val="46AE4C"/>
                </a:solidFill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02.</a:t>
            </a:r>
          </a:p>
        </p:txBody>
      </p:sp>
      <p:sp>
        <p:nvSpPr>
          <p:cNvPr id="5" name="Google Shape;141;p22">
            <a:extLst>
              <a:ext uri="{FF2B5EF4-FFF2-40B4-BE49-F238E27FC236}">
                <a16:creationId xmlns="" xmlns:a16="http://schemas.microsoft.com/office/drawing/2014/main" id="{067B904E-4C1C-4A3D-9AE9-EDE43BCF4039}"/>
              </a:ext>
            </a:extLst>
          </p:cNvPr>
          <p:cNvSpPr txBox="1">
            <a:spLocks/>
          </p:cNvSpPr>
          <p:nvPr/>
        </p:nvSpPr>
        <p:spPr>
          <a:xfrm>
            <a:off x="1868196" y="508662"/>
            <a:ext cx="9117842" cy="855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M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arco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 N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ormativo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G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eneralidades</a:t>
            </a:r>
            <a:endParaRPr lang="es-ES" sz="3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 Medium"/>
              <a:cs typeface="Arial" panose="020B0604020202020204" pitchFamily="34" charset="0"/>
              <a:sym typeface="Work Sans Medium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9DFCFBAD-5D41-48F3-B479-6D0E95ECEAEE}"/>
              </a:ext>
            </a:extLst>
          </p:cNvPr>
          <p:cNvCxnSpPr/>
          <p:nvPr/>
        </p:nvCxnSpPr>
        <p:spPr>
          <a:xfrm>
            <a:off x="1868196" y="987428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7 Rectángulo">
            <a:extLst>
              <a:ext uri="{FF2B5EF4-FFF2-40B4-BE49-F238E27FC236}">
                <a16:creationId xmlns="" xmlns:a16="http://schemas.microsoft.com/office/drawing/2014/main" id="{B9E2AAFC-CE39-440E-B8B1-73C9C1B69D39}"/>
              </a:ext>
            </a:extLst>
          </p:cNvPr>
          <p:cNvSpPr/>
          <p:nvPr/>
        </p:nvSpPr>
        <p:spPr>
          <a:xfrm>
            <a:off x="3791744" y="764705"/>
            <a:ext cx="6523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="" xmlns:a16="http://schemas.microsoft.com/office/drawing/2014/main" id="{6DFF16C6-98CB-41A8-8395-5E656A9C15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6732439"/>
              </p:ext>
            </p:extLst>
          </p:nvPr>
        </p:nvGraphicFramePr>
        <p:xfrm>
          <a:off x="1190946" y="1690402"/>
          <a:ext cx="9874133" cy="2430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00218035-E08C-437C-94A2-C6DB0F90252A}"/>
              </a:ext>
            </a:extLst>
          </p:cNvPr>
          <p:cNvSpPr/>
          <p:nvPr/>
        </p:nvSpPr>
        <p:spPr>
          <a:xfrm>
            <a:off x="763398" y="4274846"/>
            <a:ext cx="110315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O" dirty="0"/>
              <a:t>Dirigir y coordinar el Sector Salud y el Sistema General de Seguridad Social en Salud su jurisdicción.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O" dirty="0"/>
              <a:t>Promover el aseguramiento de la población de su territorio.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O" dirty="0"/>
              <a:t>Supervisar el acceso a los servicios de salud.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O" dirty="0"/>
              <a:t>Supervisar la calidad de la prestación de servicios de salud para la población de su territorio.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O" dirty="0"/>
              <a:t>Formular, ejecutar y evaluar planes, programas y proyectos en salud, en armonía con las políticas y disposiciones del orden nacional y departamental.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3455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42;p22">
            <a:extLst>
              <a:ext uri="{FF2B5EF4-FFF2-40B4-BE49-F238E27FC236}">
                <a16:creationId xmlns="" xmlns:a16="http://schemas.microsoft.com/office/drawing/2014/main" id="{5B951B5A-CAF2-4845-9C86-60E0B04C1975}"/>
              </a:ext>
            </a:extLst>
          </p:cNvPr>
          <p:cNvSpPr txBox="1">
            <a:spLocks/>
          </p:cNvSpPr>
          <p:nvPr/>
        </p:nvSpPr>
        <p:spPr>
          <a:xfrm>
            <a:off x="-1122717" y="247945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SzPts val="1400"/>
            </a:pPr>
            <a:r>
              <a:rPr lang="es-CO" sz="6000" b="1" dirty="0">
                <a:solidFill>
                  <a:srgbClr val="46AE4C"/>
                </a:solidFill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02.</a:t>
            </a:r>
          </a:p>
        </p:txBody>
      </p:sp>
      <p:sp>
        <p:nvSpPr>
          <p:cNvPr id="5" name="Google Shape;141;p22">
            <a:extLst>
              <a:ext uri="{FF2B5EF4-FFF2-40B4-BE49-F238E27FC236}">
                <a16:creationId xmlns="" xmlns:a16="http://schemas.microsoft.com/office/drawing/2014/main" id="{067B904E-4C1C-4A3D-9AE9-EDE43BCF4039}"/>
              </a:ext>
            </a:extLst>
          </p:cNvPr>
          <p:cNvSpPr txBox="1">
            <a:spLocks/>
          </p:cNvSpPr>
          <p:nvPr/>
        </p:nvSpPr>
        <p:spPr>
          <a:xfrm>
            <a:off x="1971491" y="569845"/>
            <a:ext cx="9117842" cy="58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M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arco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N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ormativo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L</a:t>
            </a: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ey 715 del 2001 </a:t>
            </a:r>
            <a:endParaRPr lang="es-ES" sz="3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 Medium"/>
              <a:cs typeface="Arial" panose="020B0604020202020204" pitchFamily="34" charset="0"/>
              <a:sym typeface="Work Sans Medium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9DFCFBAD-5D41-48F3-B479-6D0E95ECEAEE}"/>
              </a:ext>
            </a:extLst>
          </p:cNvPr>
          <p:cNvCxnSpPr/>
          <p:nvPr/>
        </p:nvCxnSpPr>
        <p:spPr>
          <a:xfrm>
            <a:off x="2062878" y="891745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3 Diagrama">
            <a:extLst>
              <a:ext uri="{FF2B5EF4-FFF2-40B4-BE49-F238E27FC236}">
                <a16:creationId xmlns="" xmlns:a16="http://schemas.microsoft.com/office/drawing/2014/main" id="{5A3E102A-9403-49F6-B7B0-B693D5E2C1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9783518"/>
              </p:ext>
            </p:extLst>
          </p:nvPr>
        </p:nvGraphicFramePr>
        <p:xfrm>
          <a:off x="973123" y="1619075"/>
          <a:ext cx="10536573" cy="3607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4AA16FFE-A989-488E-A4A3-43D3165DDF6E}"/>
              </a:ext>
            </a:extLst>
          </p:cNvPr>
          <p:cNvGrpSpPr/>
          <p:nvPr/>
        </p:nvGrpSpPr>
        <p:grpSpPr>
          <a:xfrm>
            <a:off x="973123" y="5270929"/>
            <a:ext cx="10536573" cy="498674"/>
            <a:chOff x="1057773" y="1169099"/>
            <a:chExt cx="8421026" cy="345827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" name="Rectángulo: esquinas redondeadas 9">
              <a:extLst>
                <a:ext uri="{FF2B5EF4-FFF2-40B4-BE49-F238E27FC236}">
                  <a16:creationId xmlns="" xmlns:a16="http://schemas.microsoft.com/office/drawing/2014/main" id="{C230AAD0-F9BD-4EAB-9563-274AC1A3841C}"/>
                </a:ext>
              </a:extLst>
            </p:cNvPr>
            <p:cNvSpPr/>
            <p:nvPr/>
          </p:nvSpPr>
          <p:spPr>
            <a:xfrm>
              <a:off x="1057773" y="1169099"/>
              <a:ext cx="8421026" cy="345827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: esquinas redondeadas 4">
              <a:extLst>
                <a:ext uri="{FF2B5EF4-FFF2-40B4-BE49-F238E27FC236}">
                  <a16:creationId xmlns="" xmlns:a16="http://schemas.microsoft.com/office/drawing/2014/main" id="{9B9BF954-421C-46DE-BA7F-87DA2ACB4327}"/>
                </a:ext>
              </a:extLst>
            </p:cNvPr>
            <p:cNvSpPr txBox="1"/>
            <p:nvPr/>
          </p:nvSpPr>
          <p:spPr>
            <a:xfrm>
              <a:off x="1067902" y="1179228"/>
              <a:ext cx="8400768" cy="325569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</a:bodyPr>
            <a:lstStyle/>
            <a:p>
              <a:pPr lvl="0" algn="ctr"/>
              <a:r>
                <a:rPr lang="es-CO" sz="1600" b="1" dirty="0">
                  <a:solidFill>
                    <a:schemeClr val="tx1"/>
                  </a:solidFill>
                </a:rPr>
                <a:t>Los Distritos tendrán las mismas competencias que los municipios y departamentos, excepto aquellas que correspondan a la función de intermediación entre los municipios y la Nación.</a:t>
              </a:r>
              <a:endParaRPr lang="es-ES" sz="1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4248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ormat xmlns="http://schemas.microsoft.com/sharepoint/v3/fields">Documento de texto</_Format>
    <Sub-Serie xmlns="cfd7d055-4c42-4b1a-a19c-7e601acfe3a8">560</Sub-Serie>
    <Código_x0020_nombre_x0020_del_x0020_reponsable_x0020_producción xmlns="cfd7d055-4c42-4b1a-a19c-7e601acfe3a8">35</Código_x0020_nombre_x0020_del_x0020_reponsable_x0020_producción>
    <Language xmlns="http://schemas.microsoft.com/sharepoint/v3">Español (España)</Language>
    <Serie xmlns="cfd7d055-4c42-4b1a-a19c-7e601acfe3a8">18</Serie>
    <Tipo_x0020_Documental xmlns="cfd7d055-4c42-4b1a-a19c-7e601acfe3a8">1686</Tipo_x0020_Documental>
    <Informacion_publicada_o_disponible xmlns="b6565643-c00f-44ce-b5d1-532a85e4382c">https://www.supersalud.gov.co/es-co/superintendencia/sistema-integrado-de-gestion/subsistema-gestion-de-la-calidad</Informacion_publicada_o_disponible>
    <_dlc_DocId xmlns="b6565643-c00f-44ce-b5d1-532a85e4382c">XQAF2AT3N76N-114-3196</_dlc_DocId>
    <Estado_Plantilla xmlns="b6565643-c00f-44ce-b5d1-532a85e4382c">En ejecución</Estado_Plantilla>
    <Fecha_x0020_de_x0020_inicio_x0020_de_x0020_publicación xmlns="b6565643-c00f-44ce-b5d1-532a85e4382c">2019-02-15T05:00:00+00:00</Fecha_x0020_de_x0020_inicio_x0020_de_x0020_publicación>
    <Mes_Plantilla xmlns="b6565643-c00f-44ce-b5d1-532a85e4382c">febrero</Mes_Plantilla>
    <_dlc_DocIdUrl xmlns="b6565643-c00f-44ce-b5d1-532a85e4382c">
      <Url>http://docs.supersalud.gov.co/PortalWeb/planeacion/_layouts/15/DocIdRedir.aspx?ID=XQAF2AT3N76N-114-3196</Url>
      <Description>XQAF2AT3N76N-114-3196</Description>
    </_dlc_DocIdUrl>
    <Fecha_x0020_final_x0020_de_x0020_publicación xmlns="b6565643-c00f-44ce-b5d1-532a85e4382c" xsi:nil="true"/>
    <Responsable_x0020_de_x0020_la_x0020_información xmlns="cfd7d055-4c42-4b1a-a19c-7e601acfe3a8">34</Responsable_x0020_de_x0020_la_x0020_información>
    <Fecha_x0020_de_x0020_generación_x0020_de_x0020_la_x0020_información xmlns="b6565643-c00f-44ce-b5d1-532a85e4382c">2014-09-11T05:00:00+00:00</Fecha_x0020_de_x0020_generación_x0020_de_x0020_la_x0020_información>
    <Tipo_de_Norma xmlns="b6565643-c00f-44ce-b5d1-532a85e4382c">No aplica</Tipo_de_Norma>
    <Medio_de_conservacion_y_x002f_o_soporte xmlns="b6565643-c00f-44ce-b5d1-532a85e4382c">Documento electrónico</Medio_de_conservacion_y_x002f_o_soporte>
    <Ano_Plantilla xmlns="b6565643-c00f-44ce-b5d1-532a85e4382c">2019</Ano_Plantilla>
    <Numero xmlns="b6565643-c00f-44ce-b5d1-532a85e4382c">COFL01</Numero>
    <Frecuencia_de_actualizacion xmlns="b6565643-c00f-44ce-b5d1-532a85e4382c">Por demanda</Frecuencia_de_actualizacion>
    <Descripcion xmlns="b6565643-c00f-44ce-b5d1-532a85e4382c">Formato que se debe utilizar cuando se generen presentaciones institucionales.</Descripcion>
    <Código_x0020_responsable_x0020_de_x0020_la_x0020_información xmlns="cfd7d055-4c42-4b1a-a19c-7e601acfe3a8">34</Código_x0020_responsable_x0020_de_x0020_la_x0020_información>
    <Nombre_x0020_del_x0020_responsable_x0020_de_x0020_producción xmlns="cfd7d055-4c42-4b1a-a19c-7e601acfe3a8">35</Nombre_x0020_del_x0020_responsable_x0020_de_x0020_producció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squema de Publicación" ma:contentTypeID="0x0101006C70C9CFFF10F647A97BB5C9232AAEE5009FBA39D6F0EFBE46B7DDDC2432460757" ma:contentTypeVersion="32" ma:contentTypeDescription="Campos definidos por la oficina de planeación" ma:contentTypeScope="" ma:versionID="6a57f37e0f6e316a854194af95e8c59e">
  <xsd:schema xmlns:xsd="http://www.w3.org/2001/XMLSchema" xmlns:xs="http://www.w3.org/2001/XMLSchema" xmlns:p="http://schemas.microsoft.com/office/2006/metadata/properties" xmlns:ns1="http://schemas.microsoft.com/sharepoint/v3" xmlns:ns2="b6565643-c00f-44ce-b5d1-532a85e4382c" xmlns:ns3="cfd7d055-4c42-4b1a-a19c-7e601acfe3a8" xmlns:ns4="http://schemas.microsoft.com/sharepoint/v3/fields" targetNamespace="http://schemas.microsoft.com/office/2006/metadata/properties" ma:root="true" ma:fieldsID="46c1dfe9719f2d28d785caa99ae6a11b" ns1:_="" ns2:_="" ns3:_="" ns4:_="">
    <xsd:import namespace="http://schemas.microsoft.com/sharepoint/v3"/>
    <xsd:import namespace="b6565643-c00f-44ce-b5d1-532a85e4382c"/>
    <xsd:import namespace="cfd7d055-4c42-4b1a-a19c-7e601acfe3a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Numero"/>
                <xsd:element ref="ns2:Descripcion"/>
                <xsd:element ref="ns2:Fecha_x0020_de_x0020_inicio_x0020_de_x0020_publicación"/>
                <xsd:element ref="ns2:Fecha_x0020_final_x0020_de_x0020_publicación" minOccurs="0"/>
                <xsd:element ref="ns2:Ano_Plantilla"/>
                <xsd:element ref="ns2:Mes_Plantilla"/>
                <xsd:element ref="ns2:Fecha_x0020_de_x0020_generación_x0020_de_x0020_la_x0020_información"/>
                <xsd:element ref="ns3:Nombre_x0020_del_x0020_responsable_x0020_de_x0020_producción" minOccurs="0"/>
                <xsd:element ref="ns3:Código_x0020_nombre_x0020_del_x0020_reponsable_x0020_producción" minOccurs="0"/>
                <xsd:element ref="ns3:Serie" minOccurs="0"/>
                <xsd:element ref="ns3:Sub-Serie" minOccurs="0"/>
                <xsd:element ref="ns3:Tipo_x0020_Documental" minOccurs="0"/>
                <xsd:element ref="ns2:Tipo_de_Norma"/>
                <xsd:element ref="ns1:Language" minOccurs="0"/>
                <xsd:element ref="ns2:Medio_de_conservacion_y_x002f_o_soporte"/>
                <xsd:element ref="ns4:_Format"/>
                <xsd:element ref="ns2:Frecuencia_de_actualizacion"/>
                <xsd:element ref="ns2:Informacion_publicada_o_disponible"/>
                <xsd:element ref="ns3:Responsable_x0020_de_x0020_la_x0020_información" minOccurs="0"/>
                <xsd:element ref="ns3:Código_x0020_responsable_x0020_de_x0020_la_x0020_información" minOccurs="0"/>
                <xsd:element ref="ns2:Estado_Plantilla"/>
                <xsd:element ref="ns2:_dlc_DocIdPersistId" minOccurs="0"/>
                <xsd:element ref="ns2:_dlc_DocIdUrl" minOccurs="0"/>
                <xsd:element ref="ns2:_dlc_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6" nillable="true" ma:displayName="Idioma" ma:description="Establece el Idioma, lengua o dialecto en que se encuentra la información." ma:format="Dropdown" ma:internalName="Language" ma:readOnly="false">
      <xsd:simpleType>
        <xsd:restriction base="dms:Choice">
          <xsd:enumeration value="Árabe (Arabia Saudí)"/>
          <xsd:enumeration value="Búlgaro (Bulgaria)"/>
          <xsd:enumeration value="Chino (Hong Kong, RAE)"/>
          <xsd:enumeration value="Chino (República Popular China)"/>
          <xsd:enumeration value="Chino (Taiwán)"/>
          <xsd:enumeration value="Croata (Croacia)"/>
          <xsd:enumeration value="Checo (República Checa)"/>
          <xsd:enumeration value="Danés (Dinamarca)"/>
          <xsd:enumeration value="Neerlandés (Países Bajos)"/>
          <xsd:enumeration value="Inglés"/>
          <xsd:enumeration value="Estonio (Estonia)"/>
          <xsd:enumeration value="Finés (Finlandia)"/>
          <xsd:enumeration value="Francés (Francia)"/>
          <xsd:enumeration value="Alemán (Alemania)"/>
          <xsd:enumeration value="Griego (Grecia)"/>
          <xsd:enumeration value="Hebreo (Israel)"/>
          <xsd:enumeration value="Hindi (India)"/>
          <xsd:enumeration value="Húngaro (Hungría)"/>
          <xsd:enumeration value="Indonesio (Indonesia)"/>
          <xsd:enumeration value="Italiano (Italia)"/>
          <xsd:enumeration value="Japonés (Japón)"/>
          <xsd:enumeration value="Coreano (Corea)"/>
          <xsd:enumeration value="Letón (Letonia)"/>
          <xsd:enumeration value="Lituano (Lituania)"/>
          <xsd:enumeration value="Malayo (Malasia)"/>
          <xsd:enumeration value="Noruego (Bokmal) (Noruega)"/>
          <xsd:enumeration value="Polaco (Polonia)"/>
          <xsd:enumeration value="Portugués (Brasil)"/>
          <xsd:enumeration value="Portugués (Portugal)"/>
          <xsd:enumeration value="Rumano (Rumania)"/>
          <xsd:enumeration value="Ruso (Rusia)"/>
          <xsd:enumeration value="Serbio (latino) (Serbia)"/>
          <xsd:enumeration value="Eslovaco (Eslovaquia)"/>
          <xsd:enumeration value="Esloveno (Eslovenia)"/>
          <xsd:enumeration value="Español (España)"/>
          <xsd:enumeration value="Sueco (Suecia)"/>
          <xsd:enumeration value="Tailandés (Tailandia)"/>
          <xsd:enumeration value="Turco (Turquía)"/>
          <xsd:enumeration value="Ucraniano (Ucrania)"/>
          <xsd:enumeration value="Urdu (República Islámica de Pakistán)"/>
          <xsd:enumeration value="Vietnamita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65643-c00f-44ce-b5d1-532a85e4382c" elementFormDefault="qualified">
    <xsd:import namespace="http://schemas.microsoft.com/office/2006/documentManagement/types"/>
    <xsd:import namespace="http://schemas.microsoft.com/office/infopath/2007/PartnerControls"/>
    <xsd:element name="Numero" ma:index="1" ma:displayName="Número" ma:description="Consecutivo o identificador único de documento que la dependencia crea al momento de publicar la información." ma:internalName="Numero" ma:readOnly="false">
      <xsd:simpleType>
        <xsd:restriction base="dms:Text">
          <xsd:maxLength value="255"/>
        </xsd:restriction>
      </xsd:simpleType>
    </xsd:element>
    <xsd:element name="Descripcion" ma:index="3" ma:displayName="Descripción" ma:description="Defina brevemente de qué se trata la información. máximo 200 caracteres." ma:internalName="Descripcion">
      <xsd:simpleType>
        <xsd:restriction base="dms:Note">
          <xsd:maxLength value="255"/>
        </xsd:restriction>
      </xsd:simpleType>
    </xsd:element>
    <xsd:element name="Fecha_x0020_de_x0020_inicio_x0020_de_x0020_publicación" ma:index="4" ma:displayName="Fecha de inicio de publicación" ma:description="Corresponde a la fecha que se publica o se programa la publicación del documento dentro de portal web." ma:format="DateOnly" ma:internalName="Fecha_x0020_de_x0020_inicio_x0020_de_x0020_publicaci_x00f3_n" ma:readOnly="false">
      <xsd:simpleType>
        <xsd:restriction base="dms:DateTime"/>
      </xsd:simpleType>
    </xsd:element>
    <xsd:element name="Fecha_x0020_final_x0020_de_x0020_publicación" ma:index="5" nillable="true" ma:displayName="Fecha final de publicación" ma:description="Corresponde a la fecha en la que se debe des publicar automáticamente el documento dentro de portal web." ma:format="DateOnly" ma:internalName="Fecha_x0020_final_x0020_de_x0020_publicaci_x00f3_n" ma:readOnly="false">
      <xsd:simpleType>
        <xsd:restriction base="dms:DateTime"/>
      </xsd:simpleType>
    </xsd:element>
    <xsd:element name="Ano_Plantilla" ma:index="6" ma:displayName="Año" ma:description="Corresponde al año de publicación del documento. Este dato ayudará a filtrar el documento al usuario final del portal web." ma:internalName="Ano_Plantilla" ma:readOnly="false">
      <xsd:simpleType>
        <xsd:restriction base="dms:Text">
          <xsd:maxLength value="5"/>
        </xsd:restriction>
      </xsd:simpleType>
    </xsd:element>
    <xsd:element name="Mes_Plantilla" ma:index="7" ma:displayName="Mes" ma:description="Corresponde al mes de publicación del documento. Este dato ayudará a filtrar el documento al usuario final del portal web." ma:format="Dropdown" ma:internalName="Mes_Plantilla" ma:readOnly="false">
      <xsd:simpleType>
        <xsd:restriction base="dms:Choice">
          <xsd:enumeration value="enero"/>
          <xsd:enumeration value="febrero"/>
          <xsd:enumeration value="marzo"/>
          <xsd:enumeration value="abril"/>
          <xsd:enumeration value="mayo"/>
          <xsd:enumeration value="junio"/>
          <xsd:enumeration value="julio"/>
          <xsd:enumeration value="agosto"/>
          <xsd:enumeration value="septiembre"/>
          <xsd:enumeration value="octubre"/>
          <xsd:enumeration value="noviembre"/>
          <xsd:enumeration value="diciembre"/>
        </xsd:restriction>
      </xsd:simpleType>
    </xsd:element>
    <xsd:element name="Fecha_x0020_de_x0020_generación_x0020_de_x0020_la_x0020_información" ma:index="8" ma:displayName="Fecha de generación de la información" ma:description="• Identifique la fecha cuando se creó la información. Esta fecha no puede ser igual a la fecha de publicación." ma:format="DateOnly" ma:internalName="Fecha_x0020_de_x0020_generaci_x00f3_n_x0020_de_x0020_la_x0020_informaci_x00f3_n" ma:readOnly="false">
      <xsd:simpleType>
        <xsd:restriction base="dms:DateTime"/>
      </xsd:simpleType>
    </xsd:element>
    <xsd:element name="Tipo_de_Norma" ma:index="15" ma:displayName="Tipo de Norma" ma:description="Seleccione una categoría (Campo solo aplica si el documento se refiere a una Normatividad. De lo contrario seleccione la palabra no aplica)." ma:format="Dropdown" ma:internalName="Tipo_de_Norma" ma:readOnly="false">
      <xsd:simpleType>
        <xsd:restriction base="dms:Choice">
          <xsd:enumeration value="Boletín Jurídico"/>
          <xsd:enumeration value="Cartas Circulares"/>
          <xsd:enumeration value="Circular Única"/>
          <xsd:enumeration value="Circulares Conjuntas"/>
          <xsd:enumeration value="Circulares Externas"/>
          <xsd:enumeration value="Conceptos"/>
          <xsd:enumeration value="Constitución Política"/>
          <xsd:enumeration value="Decretos"/>
          <xsd:enumeration value="Leyes"/>
          <xsd:enumeration value="Resoluciones"/>
          <xsd:enumeration value="No aplica"/>
        </xsd:restriction>
      </xsd:simpleType>
    </xsd:element>
    <xsd:element name="Medio_de_conservacion_y_x002f_o_soporte" ma:index="17" ma:displayName="Medio de conservación y/o soporte" ma:description="Defina si el documento es: &#10;o Documento físico, documentos se encuentra impreso.                &#10;o Documento electrónico, documento que se encuentra creado y publicado en formato PDF con OCR.&#10;o Documento digital, documento escaneado del documento físico, sin OCR.&#10;" ma:format="Dropdown" ma:internalName="Medio_de_conservacion_y_x002F_o_soporte" ma:readOnly="false">
      <xsd:simpleType>
        <xsd:restriction base="dms:Choice">
          <xsd:enumeration value="Documento físico"/>
          <xsd:enumeration value="Documento electrónico"/>
          <xsd:enumeration value="Documento Digital"/>
        </xsd:restriction>
      </xsd:simpleType>
    </xsd:element>
    <xsd:element name="Frecuencia_de_actualizacion" ma:index="19" ma:displayName="Frecuencia de actualización" ma:description="Identifica la periodicidad o el segmento de tiempo con la que actualiza la información, de acuerdo a su naturaleza y a la normativa aplicable." ma:format="Dropdown" ma:internalName="Frecuencia_de_actualizacion" ma:readOnly="false">
      <xsd:simpleType>
        <xsd:restriction base="dms:Choice">
          <xsd:enumeration value="Cada minuto"/>
          <xsd:enumeration value="Cada hora"/>
          <xsd:enumeration value="Medio Día"/>
          <xsd:enumeration value="Diaria"/>
          <xsd:enumeration value="Semanal"/>
          <xsd:enumeration value="Mensual"/>
          <xsd:enumeration value="Bimestral"/>
          <xsd:enumeration value="Trimestral"/>
          <xsd:enumeration value="Cuatrimestral"/>
          <xsd:enumeration value="Semestral"/>
          <xsd:enumeration value="Anual"/>
          <xsd:enumeration value="Histórica"/>
          <xsd:enumeration value="Por demanda"/>
        </xsd:restriction>
      </xsd:simpleType>
    </xsd:element>
    <xsd:element name="Informacion_publicada_o_disponible" ma:index="20" ma:displayName="Información publicada y/o disponible" ma:description="Indica el lugar donde se encuentra publicado o puede ser consultado el documento. Digite el URL o la sección donde publicará el documento Ej. Superintendencia/políticas, Planes y Programas/plan anual de gestión." ma:internalName="Informacion_publicada_o_disponible" ma:readOnly="false">
      <xsd:simpleType>
        <xsd:restriction base="dms:Text">
          <xsd:maxLength value="250"/>
        </xsd:restriction>
      </xsd:simpleType>
    </xsd:element>
    <xsd:element name="Estado_Plantilla" ma:index="23" ma:displayName="Estado" ma:description="Corresponde a los planes y programas que se encuentra en vigencia (Si no aplica, seleccione la palabra no aplica dentro de la lista)." ma:format="Dropdown" ma:internalName="Estado_Plantilla" ma:readOnly="false">
      <xsd:simpleType>
        <xsd:restriction base="dms:Choice">
          <xsd:enumeration value="En ejecución"/>
          <xsd:enumeration value="En estudio"/>
          <xsd:enumeration value="Obsolesencia"/>
          <xsd:enumeration value="No Aplica"/>
        </xsd:restriction>
      </xsd:simpleType>
    </xsd:element>
    <xsd:element name="_dlc_DocIdPersistId" ma:index="2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8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29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7d055-4c42-4b1a-a19c-7e601acfe3a8" elementFormDefault="qualified">
    <xsd:import namespace="http://schemas.microsoft.com/office/2006/documentManagement/types"/>
    <xsd:import namespace="http://schemas.microsoft.com/office/infopath/2007/PartnerControls"/>
    <xsd:element name="Nombre_x0020_del_x0020_responsable_x0020_de_x0020_producción" ma:index="9" nillable="true" ma:displayName="Nombre del responsable de producción" ma:description="Corresponde al nombre de la dependencia encargada de la Producción de la información para efectos de permitir su correcta elaboración" ma:list="{331b8b40-eab9-4f7a-ba9a-3a78d4f6757a}" ma:internalName="Nombre_x0020_del_x0020_responsable_x0020_de_x0020_producci_x00f3_n" ma:showField="Dependencias" ma:web="cfd7d055-4c42-4b1a-a19c-7e601acfe3a8">
      <xsd:simpleType>
        <xsd:restriction base="dms:Lookup"/>
      </xsd:simpleType>
    </xsd:element>
    <xsd:element name="Código_x0020_nombre_x0020_del_x0020_reponsable_x0020_producción" ma:index="10" nillable="true" ma:displayName="Código nombre del reponsable producción" ma:description="Corresponde al Código de la dependencia encargada de la Producción de la información para efectos de permitir su correcta elaboración (este código sale de su TRD)" ma:list="{48eb45d6-5726-4fb9-98e1-916d4146ecee}" ma:internalName="C_x00f3_digo_x0020_nombre_x0020_del_x0020_reponsable_x0020_producci_x00f3_n" ma:showField="Codigos_x0020_Dependencias" ma:web="cfd7d055-4c42-4b1a-a19c-7e601acfe3a8">
      <xsd:simpleType>
        <xsd:restriction base="dms:Lookup"/>
      </xsd:simpleType>
    </xsd:element>
    <xsd:element name="Serie" ma:index="11" nillable="true" ma:displayName="Serie" ma:description="Este dato corresponde a la clasificación documental de cada documento" ma:list="{2a520cbf-0b6d-47f2-bf44-989acf1ea930}" ma:internalName="Serie" ma:showField="Series" ma:web="cfd7d055-4c42-4b1a-a19c-7e601acfe3a8">
      <xsd:simpleType>
        <xsd:restriction base="dms:Lookup"/>
      </xsd:simpleType>
    </xsd:element>
    <xsd:element name="Sub-Serie" ma:index="12" nillable="true" ma:displayName="Sub-Serie" ma:description="Este dato corresponde a la clasificación documental de cada documento" ma:list="{bee6c201-a5c7-45a5-a2d8-9f78e19912cb}" ma:internalName="Sub_x002d_Serie" ma:showField="SubSeries" ma:web="cfd7d055-4c42-4b1a-a19c-7e601acfe3a8">
      <xsd:simpleType>
        <xsd:restriction base="dms:Lookup"/>
      </xsd:simpleType>
    </xsd:element>
    <xsd:element name="Tipo_x0020_Documental" ma:index="13" nillable="true" ma:displayName="Tipo Documental" ma:description="Este dato corresponde a la clasificación documental del documento a cargar" ma:list="{2f099887-1550-4e1d-bbaa-a4cfb5a13b9c}" ma:internalName="Tipo_x0020_Documental" ma:showField="Tipologias" ma:web="cfd7d055-4c42-4b1a-a19c-7e601acfe3a8">
      <xsd:simpleType>
        <xsd:restriction base="dms:Lookup"/>
      </xsd:simpleType>
    </xsd:element>
    <xsd:element name="Responsable_x0020_de_x0020_la_x0020_información" ma:index="21" nillable="true" ma:displayName="Responsable de la información" ma:description="Corresponde al nombre de la dependencia encargada administrar y publicar la información." ma:list="{331b8b40-eab9-4f7a-ba9a-3a78d4f6757a}" ma:internalName="Responsable_x0020_de_x0020_la_x0020_informaci_x00f3_n" ma:showField="Dependencias" ma:web="cfd7d055-4c42-4b1a-a19c-7e601acfe3a8">
      <xsd:simpleType>
        <xsd:restriction base="dms:Lookup"/>
      </xsd:simpleType>
    </xsd:element>
    <xsd:element name="Código_x0020_responsable_x0020_de_x0020_la_x0020_información" ma:index="22" nillable="true" ma:displayName="Código responsable de la información" ma:description="Corresponde al Código de la dependencia encargada administrar y publicar la información. Este dato corresponde a la clasificación documental de cada documento" ma:list="{48eb45d6-5726-4fb9-98e1-916d4146ecee}" ma:internalName="C_x00f3_digo_x0020_responsable_x0020_de_x0020_la_x0020_informaci_x00f3_n" ma:showField="Codigos_x0020_Dependencias" ma:web="cfd7d055-4c42-4b1a-a19c-7e601acfe3a8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18" ma:displayName="Formato" ma:description="Identifica la forma, tamaño o modo en la que se presenta la información o se permite su visualización o consulta, tales como: hoja de cálculo, imagen, audio, video, documento de texto, etc." ma:format="Dropdown" ma:internalName="_Format" ma:readOnly="false">
      <xsd:simpleType>
        <xsd:restriction base="dms:Choice">
          <xsd:enumeration value="Hoja de calculo"/>
          <xsd:enumeration value="Documento de texto"/>
          <xsd:enumeration value="Audio"/>
          <xsd:enumeration value="Video"/>
          <xsd:enumeration value="Image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Tipo de contenido"/>
        <xsd:element ref="dc:title" maxOccurs="1" ma:index="2" ma:displayName="Título"/>
        <xsd:element ref="dc:subject" minOccurs="0" maxOccurs="1"/>
        <xsd:element ref="dc:description" minOccurs="0" maxOccurs="1"/>
        <xsd:element name="keywords" maxOccurs="1" ma:index="14" ma:displayName="Palabras Claves">
          <xsd:simpleType xmlns:xs="http://www.w3.org/2001/XMLSchema">
            <xsd:restriction base="xsd:string">
              <xsd:minLength value="1"/>
            </xsd:restriction>
          </xsd:simpleType>
        </xsd:element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D6AC61-B65E-400D-8727-3734B4C039D8}">
  <ds:schemaRefs>
    <ds:schemaRef ds:uri="b6565643-c00f-44ce-b5d1-532a85e4382c"/>
    <ds:schemaRef ds:uri="cfd7d055-4c42-4b1a-a19c-7e601acfe3a8"/>
    <ds:schemaRef ds:uri="http://schemas.microsoft.com/office/2006/documentManagement/types"/>
    <ds:schemaRef ds:uri="http://schemas.microsoft.com/sharepoint/v3"/>
    <ds:schemaRef ds:uri="http://purl.org/dc/elements/1.1/"/>
    <ds:schemaRef ds:uri="http://purl.org/dc/dcmitype/"/>
    <ds:schemaRef ds:uri="http://schemas.microsoft.com/office/infopath/2007/PartnerControls"/>
    <ds:schemaRef ds:uri="http://schemas.microsoft.com/sharepoint/v3/field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480014D-B6FC-4752-A99F-00E6B7611D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565643-c00f-44ce-b5d1-532a85e4382c"/>
    <ds:schemaRef ds:uri="cfd7d055-4c42-4b1a-a19c-7e601acfe3a8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6CE4D8-6E5F-441E-AEAC-5AADBA62855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AC3967F-9027-4F09-87B5-DBA1830E72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1465</Words>
  <Application>Microsoft Office PowerPoint</Application>
  <PresentationFormat>Panorámica</PresentationFormat>
  <Paragraphs>146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30" baseType="lpstr">
      <vt:lpstr>Arial</vt:lpstr>
      <vt:lpstr>Calibri</vt:lpstr>
      <vt:lpstr>Calibri (Cuerpo)</vt:lpstr>
      <vt:lpstr>Calibri Light</vt:lpstr>
      <vt:lpstr>Helvetica Neue</vt:lpstr>
      <vt:lpstr>Symbol</vt:lpstr>
      <vt:lpstr>Verdana</vt:lpstr>
      <vt:lpstr>Wingdings</vt:lpstr>
      <vt:lpstr>Work Sans</vt:lpstr>
      <vt:lpstr>Work Sans Light</vt:lpstr>
      <vt:lpstr>Work Sans Medium</vt:lpstr>
      <vt:lpstr>Work Sans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Cortes Murcia</dc:creator>
  <cp:keywords>COFL01</cp:keywords>
  <cp:lastModifiedBy>user</cp:lastModifiedBy>
  <cp:revision>67</cp:revision>
  <cp:lastPrinted>2019-03-07T18:49:10Z</cp:lastPrinted>
  <dcterms:created xsi:type="dcterms:W3CDTF">2019-01-17T18:23:17Z</dcterms:created>
  <dcterms:modified xsi:type="dcterms:W3CDTF">2019-03-12T03:33:08Z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rupo_Objetivo">
    <vt:lpwstr>Usuarios</vt:lpwstr>
  </property>
  <property fmtid="{D5CDD505-2E9C-101B-9397-08002B2CF9AE}" pid="3" name="ContentTypeId">
    <vt:lpwstr>0x0101006C70C9CFFF10F647A97BB5C9232AAEE5009FBA39D6F0EFBE46B7DDDC2432460757</vt:lpwstr>
  </property>
  <property fmtid="{D5CDD505-2E9C-101B-9397-08002B2CF9AE}" pid="4" name="Publicado">
    <vt:bool>true</vt:bool>
  </property>
  <property fmtid="{D5CDD505-2E9C-101B-9397-08002B2CF9AE}" pid="5" name="_dlc_DocIdItemGuid">
    <vt:lpwstr>ba6d0e3b-dc48-4a2f-a33b-b1935d81fb04</vt:lpwstr>
  </property>
  <property fmtid="{D5CDD505-2E9C-101B-9397-08002B2CF9AE}" pid="6" name="Tematica">
    <vt:lpwstr>formato, Plantilla, Presentación, Institucional , COFL01, power, point,  Proceso, Comunicación, organizacional, Publicas, Estratégicas, comunicación, informativa,  Comunicaciones, Estratégicas, Imagen, Institucional.</vt:lpwstr>
  </property>
</Properties>
</file>