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74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6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47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010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281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286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32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1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17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9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90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51A0-4FB8-45FB-AC07-346547D15C09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2774-9AAA-4AD1-8737-92E79708DB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531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253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965" y="2529000"/>
            <a:ext cx="9362520" cy="398848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557123" y="685164"/>
            <a:ext cx="42536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</a:t>
            </a:r>
            <a:endParaRPr lang="es-CO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8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>
            <a:cxnSpLocks/>
          </p:cNvCxnSpPr>
          <p:nvPr/>
        </p:nvCxnSpPr>
        <p:spPr>
          <a:xfrm flipV="1">
            <a:off x="1943485" y="822356"/>
            <a:ext cx="9173250" cy="0"/>
          </a:xfrm>
          <a:prstGeom prst="line">
            <a:avLst/>
          </a:prstGeom>
          <a:ln w="25400" cap="flat" cmpd="sng" algn="ctr">
            <a:solidFill>
              <a:srgbClr val="0F458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" name="Picture 2" descr="https://lh3.googleusercontent.com/7v4cCtdbQAMDzoTNypTNC2W6yy4XGYvJ_o-l1FdvWkX9MtblCnNgGRT5b-vqyZb3m_FfBlpWYZm_exfds2zDwxsDkyiYabhHmRWluG0e-5P4s9_fF5-GyTSfDahJsREbfW3dj9q64cQryEQ2v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" y="172529"/>
            <a:ext cx="1551481" cy="129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1943485" y="1104181"/>
            <a:ext cx="10194790" cy="5753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Bogotá, Marzo 12 del  2019.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Asociación de Usuarios Sanitas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Jornada Asociación de usuarios Sanitas.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Capacitación: Superintendencia Nacional de salud: </a:t>
            </a:r>
            <a:r>
              <a:rPr lang="es-CO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</a:t>
            </a:r>
            <a:r>
              <a:rPr lang="es-CO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Claudia Martínez. Profesional especializado de participación ciudadana.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10ª.m-10:45ª.m Trámites ante la Superintendencia Nacional de Salud: PQR, Derecho de petición, Tutelas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10:45-11ª.m Sesión de Preguntas.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11ª.m- 11:15ª.m Parámetros  de Evaluación EPS_ IPS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11:15ª.m-11:45ª.m Herramientas de la Superintendencia para vigilancia y control de EPS- IPS (ley 1949, del 2018)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11:45ª.m-12:00m Sesión de preguntas.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12:00- 2:00p.m Almuerzo.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Reunión Directivas EPS Sanitas: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2:00p.m-3:00pm </a:t>
            </a:r>
            <a:r>
              <a:rPr lang="es-ES" sz="14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Eps</a:t>
            </a: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Sanitas- Redes integradas.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3:00p.m-3:30p.m  Instrumento de seguimiento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3:00p.m-3:30p.m Informe  EPS Sanitas.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3:30-4:00p.m Plan de mejora Consulta Medicina Especializada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4:00-4:15 Sesión de preguntas.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4:15p.m-4:30p.m Refrigerio.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4:30p.m- 5:00p.m Plan de mejora Cruz Verde.</a:t>
            </a:r>
            <a:endParaRPr lang="es-CO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5:00p.m-5:30p.m Sesión de preguntas.</a:t>
            </a:r>
            <a:endParaRPr lang="es-CO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dlamus</dc:creator>
  <cp:lastModifiedBy>sanitas 1</cp:lastModifiedBy>
  <cp:revision>2</cp:revision>
  <dcterms:created xsi:type="dcterms:W3CDTF">2019-03-11T14:02:25Z</dcterms:created>
  <dcterms:modified xsi:type="dcterms:W3CDTF">2019-03-11T17:53:00Z</dcterms:modified>
</cp:coreProperties>
</file>